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8" r:id="rId2"/>
    <p:sldId id="257" r:id="rId3"/>
  </p:sldIdLst>
  <p:sldSz cx="32399288" cy="43200638"/>
  <p:notesSz cx="6858000" cy="9144000"/>
  <p:defaultTextStyle>
    <a:defPPr>
      <a:defRPr lang="en-US"/>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54" userDrawn="1">
          <p15:clr>
            <a:srgbClr val="A4A3A4"/>
          </p15:clr>
        </p15:guide>
        <p15:guide id="2" pos="1019" userDrawn="1">
          <p15:clr>
            <a:srgbClr val="A4A3A4"/>
          </p15:clr>
        </p15:guide>
        <p15:guide id="3" orient="horz" pos="2720" userDrawn="1">
          <p15:clr>
            <a:srgbClr val="A4A3A4"/>
          </p15:clr>
        </p15:guide>
        <p15:guide id="4" pos="19390" userDrawn="1">
          <p15:clr>
            <a:srgbClr val="A4A3A4"/>
          </p15:clr>
        </p15:guide>
        <p15:guide id="5" pos="10091" userDrawn="1">
          <p15:clr>
            <a:srgbClr val="A4A3A4"/>
          </p15:clr>
        </p15:guide>
        <p15:guide id="6" pos="103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ECE"/>
    <a:srgbClr val="DD5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44" autoAdjust="0"/>
  </p:normalViewPr>
  <p:slideViewPr>
    <p:cSldViewPr snapToGrid="0">
      <p:cViewPr>
        <p:scale>
          <a:sx n="39" d="100"/>
          <a:sy n="39" d="100"/>
        </p:scale>
        <p:origin x="990" y="-2850"/>
      </p:cViewPr>
      <p:guideLst>
        <p:guide orient="horz" pos="3854"/>
        <p:guide pos="1019"/>
        <p:guide orient="horz" pos="2720"/>
        <p:guide pos="19390"/>
        <p:guide pos="10091"/>
        <p:guide pos="103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a:t>Grafiektitel</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Reeks 1</c:v>
                </c:pt>
              </c:strCache>
            </c:strRef>
          </c:tx>
          <c:spPr>
            <a:solidFill>
              <a:schemeClr val="accent1"/>
            </a:solidFill>
            <a:ln>
              <a:noFill/>
            </a:ln>
            <a:effectLst/>
          </c:spPr>
          <c:invertIfNegative val="0"/>
          <c:cat>
            <c:strRef>
              <c:f>Blad1!$A$2:$A$5</c:f>
              <c:strCache>
                <c:ptCount val="4"/>
                <c:pt idx="0">
                  <c:v>Categorie 1</c:v>
                </c:pt>
                <c:pt idx="1">
                  <c:v>Categorie 2</c:v>
                </c:pt>
                <c:pt idx="2">
                  <c:v>Categorie 3</c:v>
                </c:pt>
                <c:pt idx="3">
                  <c:v>Categorie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7E-4886-96C7-F04441F642AA}"/>
            </c:ext>
          </c:extLst>
        </c:ser>
        <c:ser>
          <c:idx val="1"/>
          <c:order val="1"/>
          <c:tx>
            <c:strRef>
              <c:f>Blad1!$C$1</c:f>
              <c:strCache>
                <c:ptCount val="1"/>
                <c:pt idx="0">
                  <c:v>Reeks 2</c:v>
                </c:pt>
              </c:strCache>
            </c:strRef>
          </c:tx>
          <c:spPr>
            <a:solidFill>
              <a:schemeClr val="accent2"/>
            </a:solidFill>
            <a:ln>
              <a:noFill/>
            </a:ln>
            <a:effectLst/>
          </c:spPr>
          <c:invertIfNegative val="0"/>
          <c:cat>
            <c:strRef>
              <c:f>Blad1!$A$2:$A$5</c:f>
              <c:strCache>
                <c:ptCount val="4"/>
                <c:pt idx="0">
                  <c:v>Categorie 1</c:v>
                </c:pt>
                <c:pt idx="1">
                  <c:v>Categorie 2</c:v>
                </c:pt>
                <c:pt idx="2">
                  <c:v>Categorie 3</c:v>
                </c:pt>
                <c:pt idx="3">
                  <c:v>Categorie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27E-4886-96C7-F04441F642AA}"/>
            </c:ext>
          </c:extLst>
        </c:ser>
        <c:ser>
          <c:idx val="2"/>
          <c:order val="2"/>
          <c:tx>
            <c:strRef>
              <c:f>Blad1!$D$1</c:f>
              <c:strCache>
                <c:ptCount val="1"/>
                <c:pt idx="0">
                  <c:v>Reeks 3</c:v>
                </c:pt>
              </c:strCache>
            </c:strRef>
          </c:tx>
          <c:spPr>
            <a:solidFill>
              <a:schemeClr val="accent3"/>
            </a:solidFill>
            <a:ln>
              <a:noFill/>
            </a:ln>
            <a:effectLst/>
          </c:spPr>
          <c:invertIfNegative val="0"/>
          <c:cat>
            <c:strRef>
              <c:f>Blad1!$A$2:$A$5</c:f>
              <c:strCache>
                <c:ptCount val="4"/>
                <c:pt idx="0">
                  <c:v>Categorie 1</c:v>
                </c:pt>
                <c:pt idx="1">
                  <c:v>Categorie 2</c:v>
                </c:pt>
                <c:pt idx="2">
                  <c:v>Categorie 3</c:v>
                </c:pt>
                <c:pt idx="3">
                  <c:v>Categorie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27E-4886-96C7-F04441F642AA}"/>
            </c:ext>
          </c:extLst>
        </c:ser>
        <c:dLbls>
          <c:showLegendKey val="0"/>
          <c:showVal val="0"/>
          <c:showCatName val="0"/>
          <c:showSerName val="0"/>
          <c:showPercent val="0"/>
          <c:showBubbleSize val="0"/>
        </c:dLbls>
        <c:gapWidth val="219"/>
        <c:overlap val="-27"/>
        <c:axId val="676526224"/>
        <c:axId val="676526880"/>
      </c:barChart>
      <c:catAx>
        <c:axId val="67652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crossAx val="676526880"/>
        <c:crosses val="autoZero"/>
        <c:auto val="1"/>
        <c:lblAlgn val="ctr"/>
        <c:lblOffset val="100"/>
        <c:noMultiLvlLbl val="0"/>
      </c:catAx>
      <c:valAx>
        <c:axId val="67652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crossAx val="676526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NL"/>
        </a:p>
      </c:txPr>
    </c:legend>
    <c:plotVisOnly val="1"/>
    <c:dispBlanksAs val="gap"/>
    <c:showDLblsOverMax val="0"/>
  </c:chart>
  <c:spPr>
    <a:solidFill>
      <a:schemeClr val="bg1"/>
    </a:solidFill>
    <a:ln>
      <a:noFill/>
    </a:ln>
    <a:effectLst/>
  </c:spPr>
  <c:txPr>
    <a:bodyPr/>
    <a:lstStyle/>
    <a:p>
      <a:pPr>
        <a:defRPr sz="1800">
          <a:solidFill>
            <a:schemeClr val="tx1"/>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9A6E8-58CC-40C9-AC5F-BFF6C294B273}" type="datetimeFigureOut">
              <a:rPr lang="en-US" smtClean="0"/>
              <a:t>1/26/2023</a:t>
            </a:fld>
            <a:endParaRPr lang="en-US"/>
          </a:p>
        </p:txBody>
      </p:sp>
      <p:sp>
        <p:nvSpPr>
          <p:cNvPr id="4" name="Tijdelijke aanduiding voor dia-afbeelding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F8D10-42A2-4637-8D20-32C08C5085F4}" type="slidenum">
              <a:rPr lang="en-US" smtClean="0"/>
              <a:t>‹nr.›</a:t>
            </a:fld>
            <a:endParaRPr lang="en-US"/>
          </a:p>
        </p:txBody>
      </p:sp>
    </p:spTree>
    <p:extLst>
      <p:ext uri="{BB962C8B-B14F-4D97-AF65-F5344CB8AC3E}">
        <p14:creationId xmlns:p14="http://schemas.microsoft.com/office/powerpoint/2010/main" val="514326794"/>
      </p:ext>
    </p:extLst>
  </p:cSld>
  <p:clrMap bg1="lt1" tx1="dk1" bg2="lt2" tx2="dk2" accent1="accent1" accent2="accent2" accent3="accent3" accent4="accent4" accent5="accent5" accent6="accent6" hlink="hlink" folHlink="folHlink"/>
  <p:notesStyle>
    <a:lvl1pPr marL="0" algn="l" defTabSz="3628796" rtl="0" eaLnBrk="1" latinLnBrk="0" hangingPunct="1">
      <a:defRPr sz="4762" kern="1200">
        <a:solidFill>
          <a:schemeClr val="tx1"/>
        </a:solidFill>
        <a:latin typeface="+mn-lt"/>
        <a:ea typeface="+mn-ea"/>
        <a:cs typeface="+mn-cs"/>
      </a:defRPr>
    </a:lvl1pPr>
    <a:lvl2pPr marL="1814398" algn="l" defTabSz="3628796" rtl="0" eaLnBrk="1" latinLnBrk="0" hangingPunct="1">
      <a:defRPr sz="4762" kern="1200">
        <a:solidFill>
          <a:schemeClr val="tx1"/>
        </a:solidFill>
        <a:latin typeface="+mn-lt"/>
        <a:ea typeface="+mn-ea"/>
        <a:cs typeface="+mn-cs"/>
      </a:defRPr>
    </a:lvl2pPr>
    <a:lvl3pPr marL="3628796" algn="l" defTabSz="3628796" rtl="0" eaLnBrk="1" latinLnBrk="0" hangingPunct="1">
      <a:defRPr sz="4762" kern="1200">
        <a:solidFill>
          <a:schemeClr val="tx1"/>
        </a:solidFill>
        <a:latin typeface="+mn-lt"/>
        <a:ea typeface="+mn-ea"/>
        <a:cs typeface="+mn-cs"/>
      </a:defRPr>
    </a:lvl3pPr>
    <a:lvl4pPr marL="5443195" algn="l" defTabSz="3628796" rtl="0" eaLnBrk="1" latinLnBrk="0" hangingPunct="1">
      <a:defRPr sz="4762" kern="1200">
        <a:solidFill>
          <a:schemeClr val="tx1"/>
        </a:solidFill>
        <a:latin typeface="+mn-lt"/>
        <a:ea typeface="+mn-ea"/>
        <a:cs typeface="+mn-cs"/>
      </a:defRPr>
    </a:lvl4pPr>
    <a:lvl5pPr marL="7257593" algn="l" defTabSz="3628796" rtl="0" eaLnBrk="1" latinLnBrk="0" hangingPunct="1">
      <a:defRPr sz="4762" kern="1200">
        <a:solidFill>
          <a:schemeClr val="tx1"/>
        </a:solidFill>
        <a:latin typeface="+mn-lt"/>
        <a:ea typeface="+mn-ea"/>
        <a:cs typeface="+mn-cs"/>
      </a:defRPr>
    </a:lvl5pPr>
    <a:lvl6pPr marL="9071991" algn="l" defTabSz="3628796" rtl="0" eaLnBrk="1" latinLnBrk="0" hangingPunct="1">
      <a:defRPr sz="4762" kern="1200">
        <a:solidFill>
          <a:schemeClr val="tx1"/>
        </a:solidFill>
        <a:latin typeface="+mn-lt"/>
        <a:ea typeface="+mn-ea"/>
        <a:cs typeface="+mn-cs"/>
      </a:defRPr>
    </a:lvl6pPr>
    <a:lvl7pPr marL="10886389" algn="l" defTabSz="3628796" rtl="0" eaLnBrk="1" latinLnBrk="0" hangingPunct="1">
      <a:defRPr sz="4762" kern="1200">
        <a:solidFill>
          <a:schemeClr val="tx1"/>
        </a:solidFill>
        <a:latin typeface="+mn-lt"/>
        <a:ea typeface="+mn-ea"/>
        <a:cs typeface="+mn-cs"/>
      </a:defRPr>
    </a:lvl7pPr>
    <a:lvl8pPr marL="12700787" algn="l" defTabSz="3628796" rtl="0" eaLnBrk="1" latinLnBrk="0" hangingPunct="1">
      <a:defRPr sz="4762" kern="1200">
        <a:solidFill>
          <a:schemeClr val="tx1"/>
        </a:solidFill>
        <a:latin typeface="+mn-lt"/>
        <a:ea typeface="+mn-ea"/>
        <a:cs typeface="+mn-cs"/>
      </a:defRPr>
    </a:lvl8pPr>
    <a:lvl9pPr marL="14515186" algn="l" defTabSz="3628796" rtl="0" eaLnBrk="1" latinLnBrk="0" hangingPunct="1">
      <a:defRPr sz="476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met uitleg via diamodel">
    <p:spTree>
      <p:nvGrpSpPr>
        <p:cNvPr id="1" name=""/>
        <p:cNvGrpSpPr/>
        <p:nvPr/>
      </p:nvGrpSpPr>
      <p:grpSpPr>
        <a:xfrm>
          <a:off x="0" y="0"/>
          <a:ext cx="0" cy="0"/>
          <a:chOff x="0" y="0"/>
          <a:chExt cx="0" cy="0"/>
        </a:xfrm>
      </p:grpSpPr>
      <p:grpSp>
        <p:nvGrpSpPr>
          <p:cNvPr id="9" name="Group 2"/>
          <p:cNvGrpSpPr>
            <a:grpSpLocks/>
          </p:cNvGrpSpPr>
          <p:nvPr userDrawn="1"/>
        </p:nvGrpSpPr>
        <p:grpSpPr bwMode="auto">
          <a:xfrm>
            <a:off x="0" y="4320000"/>
            <a:ext cx="32402674" cy="38944200"/>
            <a:chOff x="107806318" y="108659587"/>
            <a:chExt cx="5069433" cy="6887773"/>
          </a:xfrm>
        </p:grpSpPr>
        <p:pic>
          <p:nvPicPr>
            <p:cNvPr id="10" name="Picture 3" descr="Achtergrond Poster"/>
            <p:cNvPicPr>
              <a:picLocks noChangeAspect="1" noChangeArrowheads="1"/>
            </p:cNvPicPr>
            <p:nvPr/>
          </p:nvPicPr>
          <p:blipFill rotWithShape="1">
            <a:blip r:embed="rId2">
              <a:extLst>
                <a:ext uri="{28A0092B-C50C-407E-A947-70E740481C1C}">
                  <a14:useLocalDpi xmlns:a14="http://schemas.microsoft.com/office/drawing/2010/main" val="0"/>
                </a:ext>
              </a:extLst>
            </a:blip>
            <a:srcRect l="25783" r="25114"/>
            <a:stretch/>
          </p:blipFill>
          <p:spPr bwMode="auto">
            <a:xfrm>
              <a:off x="107806318" y="108659606"/>
              <a:ext cx="5069433" cy="6882953"/>
            </a:xfrm>
            <a:prstGeom prst="rect">
              <a:avLst/>
            </a:prstGeom>
            <a:solidFill>
              <a:srgbClr val="9933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Rectangle 4"/>
            <p:cNvSpPr>
              <a:spLocks noChangeArrowheads="1"/>
            </p:cNvSpPr>
            <p:nvPr/>
          </p:nvSpPr>
          <p:spPr bwMode="auto">
            <a:xfrm>
              <a:off x="107806319" y="108659587"/>
              <a:ext cx="5068902" cy="6887773"/>
            </a:xfrm>
            <a:prstGeom prst="rect">
              <a:avLst/>
            </a:prstGeom>
            <a:gradFill rotWithShape="1">
              <a:gsLst>
                <a:gs pos="0">
                  <a:srgbClr val="004563"/>
                </a:gs>
                <a:gs pos="45000">
                  <a:srgbClr val="004563">
                    <a:alpha val="90549"/>
                  </a:srgbClr>
                </a:gs>
                <a:gs pos="65999">
                  <a:srgbClr val="004563">
                    <a:alpha val="86139"/>
                  </a:srgbClr>
                </a:gs>
                <a:gs pos="100000">
                  <a:srgbClr val="004563">
                    <a:alpha val="78998"/>
                  </a:srgbClr>
                </a:gs>
              </a:gsLst>
              <a:lin ang="4200000"/>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000" rIns="36576" bIns="36576" numCol="1" anchor="t" anchorCtr="0" compatLnSpc="1">
              <a:prstTxWarp prst="textNoShape">
                <a:avLst/>
              </a:prstTxWarp>
            </a:bodyPr>
            <a:lstStyle/>
            <a:p>
              <a:endParaRPr lang="en-US"/>
            </a:p>
          </p:txBody>
        </p:sp>
      </p:grpSp>
      <p:sp>
        <p:nvSpPr>
          <p:cNvPr id="12" name="AutoShape 5"/>
          <p:cNvSpPr>
            <a:spLocks noChangeArrowheads="1"/>
          </p:cNvSpPr>
          <p:nvPr userDrawn="1"/>
        </p:nvSpPr>
        <p:spPr bwMode="auto">
          <a:xfrm>
            <a:off x="489857" y="2880000"/>
            <a:ext cx="31187572" cy="2880000"/>
          </a:xfrm>
          <a:prstGeom prst="roundRect">
            <a:avLst>
              <a:gd name="adj" fmla="val 50000"/>
            </a:avLst>
          </a:prstGeom>
          <a:solidFill>
            <a:srgbClr val="DD5A5F"/>
          </a:solidFill>
          <a:ln w="25400" algn="ctr">
            <a:solidFill>
              <a:srgbClr val="DD5A5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kstvak 15"/>
          <p:cNvSpPr txBox="1"/>
          <p:nvPr userDrawn="1"/>
        </p:nvSpPr>
        <p:spPr>
          <a:xfrm>
            <a:off x="-5032567" y="26678893"/>
            <a:ext cx="26675177" cy="7051220"/>
          </a:xfrm>
          <a:prstGeom prst="rect">
            <a:avLst/>
          </a:prstGeom>
          <a:noFill/>
        </p:spPr>
        <p:txBody>
          <a:bodyPr wrap="square" lIns="360000" tIns="360000" rIns="360000" bIns="360000" numCol="2" spcCol="360000" rtlCol="0">
            <a:noAutofit/>
          </a:bodyPr>
          <a:lstStyle/>
          <a:p>
            <a:endParaRPr lang="en-US" sz="5800" b="1" dirty="0">
              <a:solidFill>
                <a:schemeClr val="bg1"/>
              </a:solidFill>
            </a:endParaRPr>
          </a:p>
        </p:txBody>
      </p:sp>
      <p:sp>
        <p:nvSpPr>
          <p:cNvPr id="13" name="AutoShape 7"/>
          <p:cNvSpPr>
            <a:spLocks noChangeArrowheads="1"/>
          </p:cNvSpPr>
          <p:nvPr userDrawn="1"/>
        </p:nvSpPr>
        <p:spPr bwMode="auto">
          <a:xfrm>
            <a:off x="26927082" y="37663864"/>
            <a:ext cx="7684400" cy="8133178"/>
          </a:xfrm>
          <a:custGeom>
            <a:avLst/>
            <a:gdLst>
              <a:gd name="G0" fmla="+- 4483 0 0"/>
              <a:gd name="G1" fmla="+- 21600 0 4483"/>
              <a:gd name="G2" fmla="+- 21600 0 448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3" y="10800"/>
                </a:moveTo>
                <a:cubicBezTo>
                  <a:pt x="4483" y="14289"/>
                  <a:pt x="7311" y="17117"/>
                  <a:pt x="10800" y="17117"/>
                </a:cubicBezTo>
                <a:cubicBezTo>
                  <a:pt x="14289" y="17117"/>
                  <a:pt x="17117" y="14289"/>
                  <a:pt x="17117" y="10800"/>
                </a:cubicBezTo>
                <a:cubicBezTo>
                  <a:pt x="17117" y="7311"/>
                  <a:pt x="14289" y="4483"/>
                  <a:pt x="10800" y="4483"/>
                </a:cubicBezTo>
                <a:cubicBezTo>
                  <a:pt x="7311" y="4483"/>
                  <a:pt x="4483" y="7311"/>
                  <a:pt x="4483" y="10800"/>
                </a:cubicBezTo>
                <a:close/>
              </a:path>
            </a:pathLst>
          </a:custGeom>
          <a:solidFill>
            <a:srgbClr val="DD5A5F"/>
          </a:solidFill>
          <a:ln w="25400" algn="ctr">
            <a:solidFill>
              <a:srgbClr val="DD5A5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ijdelijke aanduiding voor tekst 28"/>
          <p:cNvSpPr>
            <a:spLocks noGrp="1"/>
          </p:cNvSpPr>
          <p:nvPr>
            <p:ph type="body" sz="quarter" idx="11" hasCustomPrompt="1"/>
          </p:nvPr>
        </p:nvSpPr>
        <p:spPr>
          <a:xfrm>
            <a:off x="1685968" y="757915"/>
            <a:ext cx="25373012" cy="1854200"/>
          </a:xfrm>
          <a:prstGeom prst="rect">
            <a:avLst/>
          </a:prstGeom>
        </p:spPr>
        <p:txBody>
          <a:bodyPr anchor="ctr"/>
          <a:lstStyle>
            <a:lvl1pPr marL="0" marR="0" indent="0" algn="l" defTabSz="3628796" rtl="0" eaLnBrk="1" fontAlgn="auto" latinLnBrk="0" hangingPunct="1">
              <a:lnSpc>
                <a:spcPct val="100000"/>
              </a:lnSpc>
              <a:spcBef>
                <a:spcPts val="0"/>
              </a:spcBef>
              <a:spcAft>
                <a:spcPts val="0"/>
              </a:spcAft>
              <a:buClrTx/>
              <a:buSzTx/>
              <a:buFontTx/>
              <a:buNone/>
              <a:tabLst/>
              <a:defRPr/>
            </a:lvl1pPr>
          </a:lstStyle>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smtClean="0">
                <a:ln>
                  <a:noFill/>
                </a:ln>
                <a:solidFill>
                  <a:srgbClr val="00445B"/>
                </a:solidFill>
                <a:effectLst/>
                <a:uLnTx/>
                <a:uFillTx/>
                <a:latin typeface="+mn-lt"/>
                <a:ea typeface="+mn-ea"/>
                <a:cs typeface="+mn-cs"/>
              </a:rPr>
              <a:t>Naam onderzoeker/auteur 1, Naam onderzoeker/auteur 2, Naam onderzoeker/auteur 3, Naam onderzoeker/auteur 4, </a:t>
            </a:r>
            <a:br>
              <a:rPr kumimoji="0" lang="nl-NL" sz="3600" b="1" i="0" u="none" strike="noStrike" kern="1200" cap="none" spc="0" normalizeH="0" baseline="0" noProof="0" dirty="0" smtClean="0">
                <a:ln>
                  <a:noFill/>
                </a:ln>
                <a:solidFill>
                  <a:srgbClr val="00445B"/>
                </a:solidFill>
                <a:effectLst/>
                <a:uLnTx/>
                <a:uFillTx/>
                <a:latin typeface="+mn-lt"/>
                <a:ea typeface="+mn-ea"/>
                <a:cs typeface="+mn-cs"/>
              </a:rPr>
            </a:br>
            <a:r>
              <a:rPr kumimoji="0" lang="nl-NL" sz="3600" b="1" i="0" u="none" strike="noStrike" kern="1200" cap="none" spc="0" normalizeH="0" baseline="0" noProof="0" dirty="0" smtClean="0">
                <a:ln>
                  <a:noFill/>
                </a:ln>
                <a:solidFill>
                  <a:srgbClr val="00445B"/>
                </a:solidFill>
                <a:effectLst/>
                <a:uLnTx/>
                <a:uFillTx/>
                <a:latin typeface="+mn-lt"/>
                <a:ea typeface="+mn-ea"/>
                <a:cs typeface="+mn-cs"/>
              </a:rPr>
              <a:t>Naam onderzoeker/auteur 5,  in </a:t>
            </a:r>
            <a:r>
              <a:rPr kumimoji="0" lang="nl-NL" sz="3600" b="1" i="0" u="none" strike="noStrike" kern="1200" cap="none" spc="0" normalizeH="0" baseline="0" noProof="0" dirty="0" err="1" smtClean="0">
                <a:ln>
                  <a:noFill/>
                </a:ln>
                <a:solidFill>
                  <a:srgbClr val="00445B"/>
                </a:solidFill>
                <a:effectLst/>
                <a:uLnTx/>
                <a:uFillTx/>
                <a:latin typeface="+mn-lt"/>
                <a:ea typeface="+mn-ea"/>
                <a:cs typeface="+mn-cs"/>
              </a:rPr>
              <a:t>Calibri</a:t>
            </a:r>
            <a:r>
              <a:rPr kumimoji="0" lang="nl-NL" sz="3600" b="1" i="0" u="none" strike="noStrike" kern="1200" cap="none" spc="0" normalizeH="0" baseline="0" noProof="0" dirty="0" smtClean="0">
                <a:ln>
                  <a:noFill/>
                </a:ln>
                <a:solidFill>
                  <a:srgbClr val="00445B"/>
                </a:solidFill>
                <a:effectLst/>
                <a:uLnTx/>
                <a:uFillTx/>
                <a:latin typeface="+mn-lt"/>
                <a:ea typeface="+mn-ea"/>
                <a:cs typeface="+mn-cs"/>
              </a:rPr>
              <a:t> 36 </a:t>
            </a:r>
            <a:r>
              <a:rPr kumimoji="0" lang="nl-NL" sz="3600" b="1" i="0" u="none" strike="noStrike" kern="1200" cap="none" spc="0" normalizeH="0" baseline="0" noProof="0" dirty="0" err="1" smtClean="0">
                <a:ln>
                  <a:noFill/>
                </a:ln>
                <a:solidFill>
                  <a:srgbClr val="00445B"/>
                </a:solidFill>
                <a:effectLst/>
                <a:uLnTx/>
                <a:uFillTx/>
                <a:latin typeface="+mn-lt"/>
                <a:ea typeface="+mn-ea"/>
                <a:cs typeface="+mn-cs"/>
              </a:rPr>
              <a:t>bold</a:t>
            </a:r>
            <a:r>
              <a:rPr kumimoji="0" lang="nl-NL" sz="3600" b="1" i="0" u="none" strike="noStrike" kern="1200" cap="none" spc="0" normalizeH="0" baseline="0" noProof="0" dirty="0" smtClean="0">
                <a:ln>
                  <a:noFill/>
                </a:ln>
                <a:solidFill>
                  <a:srgbClr val="00445B"/>
                </a:solidFill>
                <a:effectLst/>
                <a:uLnTx/>
                <a:uFillTx/>
                <a:latin typeface="+mn-lt"/>
                <a:ea typeface="+mn-ea"/>
                <a:cs typeface="+mn-cs"/>
              </a:rPr>
              <a:t> en eventueel op een tweede regel.</a:t>
            </a:r>
            <a:endParaRPr lang="nl-NL" dirty="0"/>
          </a:p>
        </p:txBody>
      </p:sp>
      <p:sp>
        <p:nvSpPr>
          <p:cNvPr id="6" name="Tijdelijke aanduiding voor inhoud 5"/>
          <p:cNvSpPr>
            <a:spLocks noGrp="1"/>
          </p:cNvSpPr>
          <p:nvPr>
            <p:ph sz="quarter" idx="10" hasCustomPrompt="1"/>
          </p:nvPr>
        </p:nvSpPr>
        <p:spPr>
          <a:xfrm>
            <a:off x="1620000" y="2880000"/>
            <a:ext cx="29160000" cy="2880000"/>
          </a:xfrm>
          <a:prstGeom prst="rect">
            <a:avLst/>
          </a:prstGeom>
        </p:spPr>
        <p:txBody>
          <a:bodyPr anchor="ctr" anchorCtr="0"/>
          <a:lstStyle>
            <a:lvl1pPr marL="0" marR="0" indent="0" algn="l" defTabSz="3628796" rtl="0" eaLnBrk="1" fontAlgn="auto" latinLnBrk="0" hangingPunct="1">
              <a:lnSpc>
                <a:spcPct val="100000"/>
              </a:lnSpc>
              <a:spcBef>
                <a:spcPts val="0"/>
              </a:spcBef>
              <a:spcAft>
                <a:spcPts val="0"/>
              </a:spcAft>
              <a:buClrTx/>
              <a:buSzTx/>
              <a:buFontTx/>
              <a:buNone/>
              <a:tabLst/>
              <a:defRPr baseline="0"/>
            </a:lvl1pPr>
          </a:lstStyle>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5800" b="1" i="0" u="none" strike="noStrike" kern="1200" cap="none" spc="0" normalizeH="0" baseline="0" noProof="0" dirty="0" smtClean="0">
                <a:ln>
                  <a:noFill/>
                </a:ln>
                <a:solidFill>
                  <a:prstClr val="white"/>
                </a:solidFill>
                <a:effectLst/>
                <a:uLnTx/>
                <a:uFillTx/>
                <a:latin typeface="+mn-lt"/>
                <a:ea typeface="+mn-ea"/>
                <a:cs typeface="+mn-cs"/>
              </a:rPr>
              <a:t>Poster A0, 120x90 cm,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title</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of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the</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research or research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proposal</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when</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needed</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br>
              <a:rPr kumimoji="0" lang="nl-NL" sz="5800" b="1" i="0" u="none" strike="noStrike" kern="1200" cap="none" spc="0" normalizeH="0" baseline="0" noProof="0" dirty="0" smtClean="0">
                <a:ln>
                  <a:noFill/>
                </a:ln>
                <a:solidFill>
                  <a:prstClr val="white"/>
                </a:solidFill>
                <a:effectLst/>
                <a:uLnTx/>
                <a:uFillTx/>
                <a:latin typeface="+mn-lt"/>
                <a:ea typeface="+mn-ea"/>
                <a:cs typeface="+mn-cs"/>
              </a:rPr>
            </a:br>
            <a:r>
              <a:rPr kumimoji="0" lang="nl-NL" sz="5800" b="1" i="0" u="none" strike="noStrike" kern="1200" cap="none" spc="0" normalizeH="0" baseline="0" noProof="0" dirty="0" smtClean="0">
                <a:ln>
                  <a:noFill/>
                </a:ln>
                <a:solidFill>
                  <a:prstClr val="white"/>
                </a:solidFill>
                <a:effectLst/>
                <a:uLnTx/>
                <a:uFillTx/>
                <a:latin typeface="+mn-lt"/>
                <a:ea typeface="+mn-ea"/>
                <a:cs typeface="+mn-cs"/>
              </a:rPr>
              <a:t>The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title</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can</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go on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on</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the</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next line.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Use</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font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Calibri</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58,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bold</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a:t>
            </a:r>
            <a:endParaRPr lang="nl-NL" dirty="0"/>
          </a:p>
        </p:txBody>
      </p:sp>
      <p:sp>
        <p:nvSpPr>
          <p:cNvPr id="31" name="Tijdelijke aanduiding voor tekst 30"/>
          <p:cNvSpPr>
            <a:spLocks noGrp="1"/>
          </p:cNvSpPr>
          <p:nvPr>
            <p:ph type="body" sz="quarter" idx="12" hasCustomPrompt="1"/>
          </p:nvPr>
        </p:nvSpPr>
        <p:spPr>
          <a:xfrm>
            <a:off x="1620000" y="6120000"/>
            <a:ext cx="14400000" cy="34740000"/>
          </a:xfrm>
          <a:prstGeom prst="rect">
            <a:avLst/>
          </a:prstGeom>
        </p:spPr>
        <p:txBody>
          <a:bodyPr/>
          <a:lstStyle>
            <a:lvl1pPr marL="0" marR="0" indent="0" algn="l" defTabSz="3628796" rtl="0" eaLnBrk="1" fontAlgn="auto" latinLnBrk="0" hangingPunct="1">
              <a:lnSpc>
                <a:spcPct val="100000"/>
              </a:lnSpc>
              <a:spcBef>
                <a:spcPts val="0"/>
              </a:spcBef>
              <a:spcAft>
                <a:spcPts val="0"/>
              </a:spcAft>
              <a:buClrTx/>
              <a:buSzTx/>
              <a:buFontTx/>
              <a:buNone/>
              <a:tabLst/>
              <a:defRPr sz="2400" b="0" baseline="0">
                <a:latin typeface="+mn-lt"/>
              </a:defRPr>
            </a:lvl1pPr>
          </a:lstStyle>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err="1" smtClean="0">
                <a:ln>
                  <a:noFill/>
                </a:ln>
                <a:solidFill>
                  <a:prstClr val="white"/>
                </a:solidFill>
                <a:effectLst/>
                <a:uLnTx/>
                <a:uFillTx/>
                <a:latin typeface="+mn-lt"/>
                <a:ea typeface="+mn-ea"/>
                <a:cs typeface="+mn-cs"/>
              </a:rPr>
              <a:t>Introduction</a:t>
            </a:r>
            <a:r>
              <a:rPr kumimoji="0" lang="nl-NL" sz="36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3600" b="1" i="0" u="none" strike="noStrike" kern="1200" cap="none" spc="0" normalizeH="0" baseline="0" noProof="0" dirty="0" err="1" smtClean="0">
                <a:ln>
                  <a:noFill/>
                </a:ln>
                <a:solidFill>
                  <a:prstClr val="white"/>
                </a:solidFill>
                <a:effectLst/>
                <a:uLnTx/>
                <a:uFillTx/>
                <a:latin typeface="+mn-lt"/>
                <a:ea typeface="+mn-ea"/>
                <a:cs typeface="+mn-cs"/>
              </a:rPr>
              <a:t>Calibri</a:t>
            </a:r>
            <a:r>
              <a:rPr kumimoji="0" lang="nl-NL" sz="36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3600" b="1" i="0" u="none" strike="noStrike" kern="1200" cap="none" spc="0" normalizeH="0" baseline="0" noProof="0" dirty="0" err="1" smtClean="0">
                <a:ln>
                  <a:noFill/>
                </a:ln>
                <a:solidFill>
                  <a:prstClr val="white"/>
                </a:solidFill>
                <a:effectLst/>
                <a:uLnTx/>
                <a:uFillTx/>
                <a:latin typeface="+mn-lt"/>
                <a:ea typeface="+mn-ea"/>
                <a:cs typeface="+mn-cs"/>
              </a:rPr>
              <a:t>bold</a:t>
            </a:r>
            <a:r>
              <a:rPr kumimoji="0" lang="nl-NL" sz="3600" b="1" i="0" u="none" strike="noStrike" kern="1200" cap="none" spc="0" normalizeH="0" baseline="0" noProof="0" dirty="0" smtClean="0">
                <a:ln>
                  <a:noFill/>
                </a:ln>
                <a:solidFill>
                  <a:prstClr val="white"/>
                </a:solidFill>
                <a:effectLst/>
                <a:uLnTx/>
                <a:uFillTx/>
                <a:latin typeface="+mn-lt"/>
                <a:ea typeface="+mn-ea"/>
                <a:cs typeface="+mn-cs"/>
              </a:rPr>
              <a:t>, 36pt)</a:t>
            </a:r>
            <a:br>
              <a:rPr kumimoji="0" lang="nl-NL" sz="3600" b="1" i="0" u="none" strike="noStrike" kern="1200" cap="none" spc="0" normalizeH="0" baseline="0" noProof="0" dirty="0" smtClean="0">
                <a:ln>
                  <a:noFill/>
                </a:ln>
                <a:solidFill>
                  <a:prstClr val="white"/>
                </a:solidFill>
                <a:effectLst/>
                <a:uLnTx/>
                <a:uFillTx/>
                <a:latin typeface="+mn-lt"/>
                <a:ea typeface="+mn-ea"/>
                <a:cs typeface="+mn-cs"/>
              </a:rPr>
            </a:b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Description</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Calibri</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not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bold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size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24. Deze poster is een standaard format, met ideale afmetingen. Mochten er meer tabellen nodig zij, een andere grote van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tekstvak</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of afbeeldingen, dan is dat uiteraard toegestaan. Hou wel de kleuren en afstand tussen de vlakken in stand. Hier zijn geen harde regels voor. Door te houden aan de opmaak met de grootte van het lettertype én de inhoud van de poster te beperken tot de hoofdzaken, is er zeker genoeg ruimte. </a:t>
            </a: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In deze opzet is gekozen voor een tekstblok, gevolgd door een blok figuren en een blok voor afbeeldingen. Mocht het beter werken om een figuur of tabel in deze tekst te plaatsen, dan kan dat: let wel op gebruik van genoeg witruimte. Voeg ook extra witregels toe om te zorgen voor een goede verdeling van de tekst. </a:t>
            </a: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Indien mogelijk: pas bij figuren de NHR kleuren toe zoals hieronder weergegeven. Bij twee figuren naast elkaar zijn ze beiden 40 cm breed. Bij vragen, neem gerust contact op met Noud de Greef: noud@nhr.nl. </a:t>
            </a: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smtClean="0">
                <a:ln>
                  <a:noFill/>
                </a:ln>
                <a:solidFill>
                  <a:prstClr val="white"/>
                </a:solidFill>
                <a:effectLst/>
                <a:uLnTx/>
                <a:uFillTx/>
                <a:latin typeface="+mn-lt"/>
                <a:ea typeface="+mn-ea"/>
                <a:cs typeface="+mn-cs"/>
              </a:rPr>
              <a:t>Method</a:t>
            </a: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Lorem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ipsum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dolor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amet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consectetur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adipiscing</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elit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Integer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dapibus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tempor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Fusce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eget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velit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Phasellus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mattis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et commodo.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Maecenas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eleifend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ornare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enim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ut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condimentum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luctus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non.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Donec</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luctus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aliquam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neque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sagittis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molestie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Nulla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non auctor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mauris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in</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est.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Sed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et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ultrices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vitae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bibendum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turpis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br>
              <a:rPr kumimoji="0" lang="nl-NL" sz="2400" b="0" i="0" u="none" strike="noStrike" kern="1200" cap="none" spc="0" normalizeH="0" baseline="0" noProof="0" dirty="0" smtClean="0">
                <a:ln>
                  <a:noFill/>
                </a:ln>
                <a:solidFill>
                  <a:prstClr val="white"/>
                </a:solidFill>
                <a:effectLst/>
                <a:uLnTx/>
                <a:uFillTx/>
                <a:latin typeface="+mn-lt"/>
                <a:ea typeface="+mn-ea"/>
                <a:cs typeface="+mn-cs"/>
              </a:rPr>
            </a:br>
            <a:endParaRPr kumimoji="0" lang="nl-NL" sz="2400" b="1" i="0" u="none" strike="noStrike" kern="1200" cap="none" spc="0" normalizeH="0" baseline="0" noProof="0" dirty="0" smtClean="0">
              <a:ln>
                <a:noFill/>
              </a:ln>
              <a:solidFill>
                <a:prstClr val="white"/>
              </a:solidFill>
              <a:effectLst/>
              <a:uLnTx/>
              <a:uFillTx/>
              <a:latin typeface="+mn-lt"/>
              <a:ea typeface="+mn-ea"/>
              <a:cs typeface="+mn-cs"/>
            </a:endParaRPr>
          </a:p>
          <a:p>
            <a:pPr marL="571500" marR="0" lvl="0" indent="-571500" algn="l" defTabSz="36287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Font: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Calibri</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kleur blauw (Smaragdgroen, accent 1)</a:t>
            </a:r>
          </a:p>
          <a:p>
            <a:pPr marL="571500" marR="0" lvl="0" indent="-571500" algn="l" defTabSz="36287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Titel &amp; koppen: 58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vet</a:t>
            </a:r>
          </a:p>
          <a:p>
            <a:pPr marL="571500" marR="0" lvl="0" indent="-571500" algn="l" defTabSz="36287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Auteur: 36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vet</a:t>
            </a:r>
          </a:p>
          <a:p>
            <a:pPr marL="571500" marR="0" lvl="0" indent="-571500" algn="l" defTabSz="36287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Subkopjes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36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pt</a:t>
            </a: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571500" marR="0" lvl="0" indent="-571500" algn="l" defTabSz="36287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Hoofdtekst: 24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pt</a:t>
            </a: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571500" marR="0" lvl="0" indent="-571500" algn="l" defTabSz="36287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Titel van grafiek of afbeelding: 18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pt</a:t>
            </a: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571500" marR="0" lvl="0" indent="-571500" algn="l" defTabSz="362879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Referenties, extra informatie: 18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pt</a:t>
            </a:r>
            <a:endParaRPr kumimoji="0" lang="nl-NL" sz="3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
            </a:r>
            <a:br>
              <a:rPr kumimoji="0" lang="nl-NL" sz="2400" b="0" i="0" u="none" strike="noStrike" kern="1200" cap="none" spc="0" normalizeH="0" baseline="0" noProof="0" dirty="0" smtClean="0">
                <a:ln>
                  <a:noFill/>
                </a:ln>
                <a:solidFill>
                  <a:prstClr val="white"/>
                </a:solidFill>
                <a:effectLst/>
                <a:uLnTx/>
                <a:uFillTx/>
                <a:latin typeface="+mn-lt"/>
                <a:ea typeface="+mn-ea"/>
                <a:cs typeface="+mn-cs"/>
              </a:rPr>
            </a:br>
            <a:r>
              <a:rPr kumimoji="0" lang="nl-NL" sz="2400" b="0" i="0" u="none" strike="noStrike" kern="1200" cap="none" spc="0" normalizeH="0" baseline="0" noProof="0" dirty="0" smtClean="0">
                <a:ln>
                  <a:noFill/>
                </a:ln>
                <a:solidFill>
                  <a:prstClr val="white"/>
                </a:solidFill>
                <a:effectLst/>
                <a:uLnTx/>
                <a:uFillTx/>
                <a:latin typeface="+mn-lt"/>
                <a:ea typeface="+mn-ea"/>
                <a:cs typeface="+mn-cs"/>
              </a:rPr>
              <a:t>Deze laatste lijken klein, maar geprint als poster (A0) zeker afdoende.</a:t>
            </a: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smtClean="0">
                <a:ln>
                  <a:noFill/>
                </a:ln>
                <a:solidFill>
                  <a:prstClr val="white"/>
                </a:solidFill>
                <a:effectLst/>
                <a:uLnTx/>
                <a:uFillTx/>
                <a:latin typeface="+mn-lt"/>
                <a:ea typeface="+mn-ea"/>
                <a:cs typeface="+mn-cs"/>
              </a:rPr>
              <a:t/>
            </a:r>
            <a:br>
              <a:rPr kumimoji="0" lang="nl-NL" sz="2400" b="1" i="0" u="none" strike="noStrike" kern="1200" cap="none" spc="0" normalizeH="0" baseline="0" noProof="0" dirty="0" smtClean="0">
                <a:ln>
                  <a:noFill/>
                </a:ln>
                <a:solidFill>
                  <a:prstClr val="white"/>
                </a:solidFill>
                <a:effectLst/>
                <a:uLnTx/>
                <a:uFillTx/>
                <a:latin typeface="+mn-lt"/>
                <a:ea typeface="+mn-ea"/>
                <a:cs typeface="+mn-cs"/>
              </a:rPr>
            </a:b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Figures</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and</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tables</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Calibri</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58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pt</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 </a:t>
            </a:r>
            <a:r>
              <a:rPr kumimoji="0" lang="nl-NL" sz="5800" b="1" i="0" u="none" strike="noStrike" kern="1200" cap="none" spc="0" normalizeH="0" baseline="0" noProof="0" dirty="0" err="1" smtClean="0">
                <a:ln>
                  <a:noFill/>
                </a:ln>
                <a:solidFill>
                  <a:prstClr val="white"/>
                </a:solidFill>
                <a:effectLst/>
                <a:uLnTx/>
                <a:uFillTx/>
                <a:latin typeface="+mn-lt"/>
                <a:ea typeface="+mn-ea"/>
                <a:cs typeface="+mn-cs"/>
              </a:rPr>
              <a:t>bold</a:t>
            </a:r>
            <a:r>
              <a:rPr kumimoji="0" lang="nl-NL" sz="5800" b="1" i="0" u="none" strike="noStrike" kern="1200" cap="none" spc="0" normalizeH="0" baseline="0" noProof="0" dirty="0" smtClean="0">
                <a:ln>
                  <a:noFill/>
                </a:ln>
                <a:solidFill>
                  <a:prstClr val="white"/>
                </a:solidFill>
                <a:effectLst/>
                <a:uLnTx/>
                <a:uFillTx/>
                <a:latin typeface="+mn-lt"/>
                <a:ea typeface="+mn-ea"/>
                <a:cs typeface="+mn-cs"/>
              </a:rPr>
              <a:t>.</a:t>
            </a:r>
            <a:endParaRPr kumimoji="0" lang="en-US" sz="58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smtClean="0">
                <a:ln>
                  <a:noFill/>
                </a:ln>
                <a:solidFill>
                  <a:prstClr val="white"/>
                </a:solidFill>
                <a:effectLst/>
                <a:uLnTx/>
                <a:uFillTx/>
                <a:latin typeface="+mn-lt"/>
                <a:ea typeface="+mn-ea"/>
                <a:cs typeface="+mn-cs"/>
              </a:rPr>
              <a:t>[Grafiek]</a:t>
            </a:r>
            <a:endParaRPr kumimoji="0" lang="nl-NL" sz="18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smtClean="0">
                <a:ln>
                  <a:noFill/>
                </a:ln>
                <a:solidFill>
                  <a:prstClr val="white"/>
                </a:solidFill>
                <a:effectLst/>
                <a:uLnTx/>
                <a:uFillTx/>
                <a:latin typeface="+mn-lt"/>
                <a:ea typeface="+mn-ea"/>
                <a:cs typeface="+mn-cs"/>
              </a:rPr>
              <a:t>Figure</a:t>
            </a:r>
            <a:r>
              <a:rPr kumimoji="0" lang="nl-NL" sz="1800" b="0" i="0" u="none" strike="noStrike" kern="1200" cap="none" spc="0" normalizeH="0" baseline="0" noProof="0" dirty="0" smtClean="0">
                <a:ln>
                  <a:noFill/>
                </a:ln>
                <a:solidFill>
                  <a:prstClr val="white"/>
                </a:solidFill>
                <a:effectLst/>
                <a:uLnTx/>
                <a:uFillTx/>
                <a:latin typeface="+mn-lt"/>
                <a:ea typeface="+mn-ea"/>
                <a:cs typeface="+mn-cs"/>
              </a:rPr>
              <a:t> 1:  </a:t>
            </a:r>
            <a:r>
              <a:rPr kumimoji="0" lang="nl-NL" sz="1800" b="0" i="0" u="none" strike="noStrike" kern="1200" cap="none" spc="0" normalizeH="0" baseline="0" noProof="0" dirty="0" err="1" smtClean="0">
                <a:ln>
                  <a:noFill/>
                </a:ln>
                <a:solidFill>
                  <a:prstClr val="white"/>
                </a:solidFill>
                <a:effectLst/>
                <a:uLnTx/>
                <a:uFillTx/>
                <a:latin typeface="+mn-lt"/>
                <a:ea typeface="+mn-ea"/>
                <a:cs typeface="+mn-cs"/>
              </a:rPr>
              <a:t>Calibri</a:t>
            </a:r>
            <a:r>
              <a:rPr kumimoji="0" lang="nl-NL" sz="1800" b="0" i="0" u="none" strike="noStrike" kern="1200" cap="none" spc="0" normalizeH="0" baseline="0" noProof="0" dirty="0" smtClean="0">
                <a:ln>
                  <a:noFill/>
                </a:ln>
                <a:solidFill>
                  <a:prstClr val="white"/>
                </a:solidFill>
                <a:effectLst/>
                <a:uLnTx/>
                <a:uFillTx/>
                <a:latin typeface="+mn-lt"/>
                <a:ea typeface="+mn-ea"/>
                <a:cs typeface="+mn-cs"/>
              </a:rPr>
              <a:t>, 18, wit, onder een grafiek afbeelding.</a:t>
            </a:r>
            <a:endParaRPr kumimoji="0" lang="nl-NL" sz="58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mn-lt"/>
                <a:ea typeface="+mn-ea"/>
                <a:cs typeface="+mn-cs"/>
              </a:rPr>
              <a:t>Tabel 1:  </a:t>
            </a:r>
            <a:r>
              <a:rPr kumimoji="0" lang="nl-NL" sz="1800" b="0" i="0" u="none" strike="noStrike" kern="1200" cap="none" spc="0" normalizeH="0" baseline="0" noProof="0" dirty="0" err="1" smtClean="0">
                <a:ln>
                  <a:noFill/>
                </a:ln>
                <a:solidFill>
                  <a:prstClr val="white"/>
                </a:solidFill>
                <a:effectLst/>
                <a:uLnTx/>
                <a:uFillTx/>
                <a:latin typeface="+mn-lt"/>
                <a:ea typeface="+mn-ea"/>
                <a:cs typeface="+mn-cs"/>
              </a:rPr>
              <a:t>Calibri</a:t>
            </a:r>
            <a:r>
              <a:rPr kumimoji="0" lang="nl-NL" sz="1800" b="0" i="0" u="none" strike="noStrike" kern="1200" cap="none" spc="0" normalizeH="0" baseline="0" noProof="0" dirty="0" smtClean="0">
                <a:ln>
                  <a:noFill/>
                </a:ln>
                <a:solidFill>
                  <a:prstClr val="white"/>
                </a:solidFill>
                <a:effectLst/>
                <a:uLnTx/>
                <a:uFillTx/>
                <a:latin typeface="+mn-lt"/>
                <a:ea typeface="+mn-ea"/>
                <a:cs typeface="+mn-cs"/>
              </a:rPr>
              <a:t>, 18, wit, boven een tabel.</a:t>
            </a:r>
            <a:endParaRPr kumimoji="0" lang="nl-NL" sz="58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smtClean="0">
                <a:ln>
                  <a:noFill/>
                </a:ln>
                <a:solidFill>
                  <a:prstClr val="white"/>
                </a:solidFill>
                <a:effectLst/>
                <a:uLnTx/>
                <a:uFillTx/>
                <a:latin typeface="+mn-lt"/>
                <a:ea typeface="+mn-ea"/>
                <a:cs typeface="+mn-cs"/>
              </a:rPr>
              <a:t>[</a:t>
            </a:r>
            <a:r>
              <a:rPr kumimoji="0" lang="nl-NL" sz="3600" b="1" i="0" u="none" strike="noStrike" kern="1200" cap="none" spc="0" normalizeH="0" baseline="0" noProof="0" dirty="0" err="1" smtClean="0">
                <a:ln>
                  <a:noFill/>
                </a:ln>
                <a:solidFill>
                  <a:prstClr val="white"/>
                </a:solidFill>
                <a:effectLst/>
                <a:uLnTx/>
                <a:uFillTx/>
                <a:latin typeface="+mn-lt"/>
                <a:ea typeface="+mn-ea"/>
                <a:cs typeface="+mn-cs"/>
              </a:rPr>
              <a:t>Table</a:t>
            </a:r>
            <a:r>
              <a:rPr kumimoji="0" lang="nl-NL" sz="3600" b="1" i="0" u="none" strike="noStrike" kern="1200" cap="none" spc="0" normalizeH="0" baseline="0" noProof="0" dirty="0" smtClean="0">
                <a:ln>
                  <a:noFill/>
                </a:ln>
                <a:solidFill>
                  <a:prstClr val="white"/>
                </a:solidFill>
                <a:effectLst/>
                <a:uLnTx/>
                <a:uFillTx/>
                <a:latin typeface="+mn-lt"/>
                <a:ea typeface="+mn-ea"/>
                <a:cs typeface="+mn-cs"/>
              </a:rPr>
              <a:t>]</a:t>
            </a: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smtClean="0">
              <a:ln>
                <a:noFill/>
              </a:ln>
              <a:solidFill>
                <a:prstClr val="white"/>
              </a:solidFill>
              <a:effectLst/>
              <a:uLnTx/>
              <a:uFillTx/>
              <a:latin typeface="+mn-lt"/>
              <a:ea typeface="+mn-ea"/>
              <a:cs typeface="+mn-cs"/>
            </a:endParaRPr>
          </a:p>
          <a:p>
            <a:pPr lvl="0"/>
            <a:endParaRPr lang="nl-NL" dirty="0"/>
          </a:p>
        </p:txBody>
      </p:sp>
      <p:sp>
        <p:nvSpPr>
          <p:cNvPr id="32" name="Tijdelijke aanduiding voor tekst 30"/>
          <p:cNvSpPr>
            <a:spLocks noGrp="1"/>
          </p:cNvSpPr>
          <p:nvPr>
            <p:ph type="body" sz="quarter" idx="13" hasCustomPrompt="1"/>
          </p:nvPr>
        </p:nvSpPr>
        <p:spPr>
          <a:xfrm>
            <a:off x="16380000" y="6120000"/>
            <a:ext cx="14400000" cy="34740000"/>
          </a:xfrm>
          <a:prstGeom prst="rect">
            <a:avLst/>
          </a:prstGeom>
        </p:spPr>
        <p:txBody>
          <a:bodyPr/>
          <a:lstStyle>
            <a:lvl1pPr marL="0" marR="0" indent="0" algn="l" defTabSz="3628796" rtl="0" eaLnBrk="1" fontAlgn="auto" latinLnBrk="0" hangingPunct="1">
              <a:lnSpc>
                <a:spcPct val="100000"/>
              </a:lnSpc>
              <a:spcBef>
                <a:spcPts val="0"/>
              </a:spcBef>
              <a:spcAft>
                <a:spcPts val="0"/>
              </a:spcAft>
              <a:buClrTx/>
              <a:buSzTx/>
              <a:buFontTx/>
              <a:buNone/>
              <a:tabLst/>
              <a:defRPr/>
            </a:lvl1pPr>
          </a:lstStyle>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err="1" smtClean="0">
                <a:ln>
                  <a:noFill/>
                </a:ln>
                <a:solidFill>
                  <a:prstClr val="white"/>
                </a:solidFill>
                <a:effectLst/>
                <a:uLnTx/>
                <a:uFillTx/>
                <a:latin typeface="+mn-lt"/>
                <a:ea typeface="+mn-ea"/>
                <a:cs typeface="+mn-cs"/>
              </a:rPr>
              <a:t>Results</a:t>
            </a:r>
            <a:endParaRPr kumimoji="0" lang="nl-NL" sz="3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Lorem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ipsum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dolor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amet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consectetur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adipiscing</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elit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Integer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dapibus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tempor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Fusce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eget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velit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Phasellus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mattis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et commodo.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Maecenas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eleifend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ornare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enim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ut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condimentum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luctus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non.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Donec</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luctus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aliquam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neque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sagittis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molestie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Nulla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non auctor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mauris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in</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est.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Sed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et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ultrices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vitae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bibendum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turpis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a:t>
            </a: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In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ultrices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arcu</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nisl</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vitae dictum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diam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fringilla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Suspendisse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suscipit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ligula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finibus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felis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mollis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pretium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Class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aptent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taciti</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sociosqu</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ad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litora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torquent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per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conubia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nostra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per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inceptos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himenaeos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Maecenas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lacus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dui</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laoreet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vel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nibh</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lobortis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pharetra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fermentum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lectus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Fusce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ac</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neque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tempor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iaculis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Cras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auctor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tortor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nisi</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non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rutrum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turpis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ornare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nec</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Vestibulum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sagittis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mi.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Nullam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pharetra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massa, a dictum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enim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bibendum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vitae.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Nullam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urna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efficitur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placerat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enim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ornare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a:t>
            </a: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err="1" smtClean="0">
                <a:ln>
                  <a:noFill/>
                </a:ln>
                <a:solidFill>
                  <a:prstClr val="white"/>
                </a:solidFill>
                <a:effectLst/>
                <a:uLnTx/>
                <a:uFillTx/>
                <a:latin typeface="+mn-lt"/>
                <a:ea typeface="+mn-ea"/>
                <a:cs typeface="+mn-cs"/>
              </a:rPr>
              <a:t>Conclusion</a:t>
            </a:r>
            <a:endParaRPr kumimoji="0" lang="nl-NL" sz="3600" b="1"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Lorem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ipsum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dolor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amet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consectetur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adipiscing</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elit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Integer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dapibus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tempor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Fusce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eget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velit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Phasellus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mattis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et commodo.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Maecenas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eleifend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ornare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enim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ut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condimentum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luctus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non.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Donec</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luctus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aliquam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neque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sagittis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molestie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Nulla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non auctor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mauris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in</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est.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Sed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et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ultrices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vitae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bibendum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turpis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a:t>
            </a: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smtClean="0">
                <a:ln>
                  <a:noFill/>
                </a:ln>
                <a:solidFill>
                  <a:prstClr val="white"/>
                </a:solidFill>
                <a:effectLst/>
                <a:uLnTx/>
                <a:uFillTx/>
                <a:latin typeface="+mn-lt"/>
                <a:ea typeface="+mn-ea"/>
                <a:cs typeface="+mn-cs"/>
              </a:rPr>
              <a:t>In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ultrices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arcu</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nisl</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pulvinar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vitae dictum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diam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fringilla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Suspendisse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suscipit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ligula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finibus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felis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mollis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pretium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Class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aptent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taciti</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sociosqu</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ad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litora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torquent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per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conubia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nostra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per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inceptos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himenaeos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Maecenas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lacus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dui</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laoreet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vel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nibh</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lobortis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pharetra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fermentum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lectus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Fusce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ac</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neque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in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tempor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iaculis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Cras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auctor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tortor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nisi</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non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rutrum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turpis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ornare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nec</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Vestibulum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sagittis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mi.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Nullam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pharetra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massa, a dictum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enim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bibendum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vitae.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Nullam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id</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urna</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efficitur</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placerat</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enim</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quis</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ornare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 </a:t>
            </a:r>
            <a:r>
              <a:rPr kumimoji="0" lang="nl-NL" sz="2400" b="0" i="0" u="none" strike="noStrike" kern="1200" cap="none" spc="0" normalizeH="0" baseline="0" noProof="0" dirty="0" err="1" smtClean="0">
                <a:ln>
                  <a:noFill/>
                </a:ln>
                <a:solidFill>
                  <a:prstClr val="white"/>
                </a:solidFill>
                <a:effectLst/>
                <a:uLnTx/>
                <a:uFillTx/>
                <a:latin typeface="+mn-lt"/>
                <a:ea typeface="+mn-ea"/>
                <a:cs typeface="+mn-cs"/>
              </a:rPr>
              <a:t>augue</a:t>
            </a:r>
            <a:r>
              <a:rPr kumimoji="0" lang="nl-NL" sz="2400" b="0" i="0" u="none" strike="noStrike" kern="1200" cap="none" spc="0" normalizeH="0" baseline="0" noProof="0" dirty="0" smtClean="0">
                <a:ln>
                  <a:noFill/>
                </a:ln>
                <a:solidFill>
                  <a:prstClr val="white"/>
                </a:solidFill>
                <a:effectLst/>
                <a:uLnTx/>
                <a:uFillTx/>
                <a:latin typeface="+mn-lt"/>
                <a:ea typeface="+mn-ea"/>
                <a:cs typeface="+mn-cs"/>
              </a:rPr>
              <a:t>.</a:t>
            </a:r>
          </a:p>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smtClean="0">
              <a:ln>
                <a:noFill/>
              </a:ln>
              <a:solidFill>
                <a:prstClr val="white"/>
              </a:solidFill>
              <a:effectLst/>
              <a:uLnTx/>
              <a:uFillTx/>
              <a:latin typeface="+mn-lt"/>
              <a:ea typeface="+mn-ea"/>
              <a:cs typeface="+mn-cs"/>
            </a:endParaRPr>
          </a:p>
          <a:p>
            <a:pPr lvl="0"/>
            <a:endParaRPr lang="nl-NL" dirty="0"/>
          </a:p>
        </p:txBody>
      </p:sp>
      <p:sp>
        <p:nvSpPr>
          <p:cNvPr id="34" name="Tijdelijke aanduiding voor tekst 33"/>
          <p:cNvSpPr>
            <a:spLocks noGrp="1"/>
          </p:cNvSpPr>
          <p:nvPr>
            <p:ph type="body" sz="quarter" idx="14" hasCustomPrompt="1"/>
          </p:nvPr>
        </p:nvSpPr>
        <p:spPr>
          <a:xfrm>
            <a:off x="1620000" y="38160000"/>
            <a:ext cx="25230138" cy="3600000"/>
          </a:xfrm>
          <a:prstGeom prst="rect">
            <a:avLst/>
          </a:prstGeom>
        </p:spPr>
        <p:txBody>
          <a:bodyPr anchor="b" anchorCtr="0"/>
          <a:lstStyle>
            <a:lvl1pPr marL="0" marR="0" indent="0" algn="l" defTabSz="3628796" rtl="0" eaLnBrk="1" fontAlgn="auto" latinLnBrk="0" hangingPunct="1">
              <a:lnSpc>
                <a:spcPct val="100000"/>
              </a:lnSpc>
              <a:spcBef>
                <a:spcPts val="0"/>
              </a:spcBef>
              <a:spcAft>
                <a:spcPts val="0"/>
              </a:spcAft>
              <a:buClrTx/>
              <a:buSzTx/>
              <a:buFontTx/>
              <a:buNone/>
              <a:tabLst/>
              <a:defRPr/>
            </a:lvl1pPr>
          </a:lstStyle>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mn-lt"/>
                <a:ea typeface="+mn-ea"/>
                <a:cs typeface="+mn-cs"/>
              </a:rPr>
              <a:t>Referentie:  </a:t>
            </a:r>
            <a:r>
              <a:rPr kumimoji="0" lang="nl-NL" sz="1800" b="0" i="0" u="none" strike="noStrike" kern="1200" cap="none" spc="0" normalizeH="0" baseline="0" noProof="0" dirty="0" err="1" smtClean="0">
                <a:ln>
                  <a:noFill/>
                </a:ln>
                <a:solidFill>
                  <a:prstClr val="white"/>
                </a:solidFill>
                <a:effectLst/>
                <a:uLnTx/>
                <a:uFillTx/>
                <a:latin typeface="+mn-lt"/>
                <a:ea typeface="+mn-ea"/>
                <a:cs typeface="+mn-cs"/>
              </a:rPr>
              <a:t>Calibri</a:t>
            </a:r>
            <a:r>
              <a:rPr kumimoji="0" lang="nl-NL" sz="1800" b="0" i="0" u="none" strike="noStrike" kern="1200" cap="none" spc="0" normalizeH="0" baseline="0" noProof="0" dirty="0" smtClean="0">
                <a:ln>
                  <a:noFill/>
                </a:ln>
                <a:solidFill>
                  <a:prstClr val="white"/>
                </a:solidFill>
                <a:effectLst/>
                <a:uLnTx/>
                <a:uFillTx/>
                <a:latin typeface="+mn-lt"/>
                <a:ea typeface="+mn-ea"/>
                <a:cs typeface="+mn-cs"/>
              </a:rPr>
              <a:t>, 18, </a:t>
            </a:r>
            <a:r>
              <a:rPr kumimoji="0" lang="nl-NL" sz="1800" b="0" i="0" u="none" strike="noStrike" kern="1200" cap="none" spc="0" normalizeH="0" baseline="0" noProof="0" dirty="0" err="1" smtClean="0">
                <a:ln>
                  <a:noFill/>
                </a:ln>
                <a:solidFill>
                  <a:prstClr val="white"/>
                </a:solidFill>
                <a:effectLst/>
                <a:uLnTx/>
                <a:uFillTx/>
                <a:latin typeface="+mn-lt"/>
                <a:ea typeface="+mn-ea"/>
                <a:cs typeface="+mn-cs"/>
              </a:rPr>
              <a:t>white</a:t>
            </a:r>
            <a:endParaRPr kumimoji="0" lang="nl-NL" sz="1800" b="0" i="0" u="none" strike="noStrike" kern="1200" cap="none" spc="0" normalizeH="0" baseline="0" noProof="0" dirty="0" smtClean="0">
              <a:ln>
                <a:noFill/>
              </a:ln>
              <a:solidFill>
                <a:prstClr val="white"/>
              </a:solidFill>
              <a:effectLst/>
              <a:uLnTx/>
              <a:uFillTx/>
              <a:latin typeface="+mn-lt"/>
              <a:ea typeface="+mn-ea"/>
              <a:cs typeface="+mn-cs"/>
            </a:endParaRPr>
          </a:p>
          <a:p>
            <a:pPr marL="0" marR="0" lvl="0" indent="0" algn="l" defTabSz="3628796"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white"/>
                </a:solidFill>
                <a:effectLst/>
                <a:uLnTx/>
                <a:uFillTx/>
                <a:latin typeface="+mn-lt"/>
                <a:ea typeface="+mn-ea"/>
                <a:cs typeface="+mn-cs"/>
              </a:rPr>
              <a:t>Hier is ook ruimte voor extra logo’s van partners en andere betrokken organisaties.</a:t>
            </a:r>
            <a:endParaRPr kumimoji="0" lang="en-US" sz="1800" b="0" i="0" u="none" strike="noStrike" kern="1200" cap="none" spc="0" normalizeH="0" baseline="0" noProof="0" dirty="0" smtClean="0">
              <a:ln>
                <a:noFill/>
              </a:ln>
              <a:solidFill>
                <a:prstClr val="white"/>
              </a:solidFill>
              <a:effectLst/>
              <a:uLnTx/>
              <a:uFillTx/>
              <a:latin typeface="+mn-lt"/>
              <a:ea typeface="+mn-ea"/>
              <a:cs typeface="+mn-cs"/>
            </a:endParaRPr>
          </a:p>
        </p:txBody>
      </p:sp>
      <p:sp>
        <p:nvSpPr>
          <p:cNvPr id="35" name="Tijdelijke aanduiding voor tekst 33"/>
          <p:cNvSpPr>
            <a:spLocks noGrp="1"/>
          </p:cNvSpPr>
          <p:nvPr>
            <p:ph type="body" sz="quarter" idx="15" hasCustomPrompt="1"/>
          </p:nvPr>
        </p:nvSpPr>
        <p:spPr>
          <a:xfrm>
            <a:off x="1620000" y="41940000"/>
            <a:ext cx="29337682" cy="412872"/>
          </a:xfrm>
          <a:prstGeom prst="rect">
            <a:avLst/>
          </a:prstGeom>
        </p:spPr>
        <p:txBody>
          <a:bodyPr anchor="b" anchorCtr="0"/>
          <a:lstStyle>
            <a:lvl1pPr marL="0" marR="0" indent="0" algn="l" defTabSz="3628796" rtl="0" eaLnBrk="1" fontAlgn="auto" latinLnBrk="0" hangingPunct="1">
              <a:lnSpc>
                <a:spcPct val="100000"/>
              </a:lnSpc>
              <a:spcBef>
                <a:spcPts val="0"/>
              </a:spcBef>
              <a:spcAft>
                <a:spcPts val="0"/>
              </a:spcAft>
              <a:buClrTx/>
              <a:buSzTx/>
              <a:buFontTx/>
              <a:buNone/>
              <a:tabLst/>
              <a:defRPr/>
            </a:lvl1pPr>
          </a:lstStyle>
          <a:p>
            <a:pPr algn="ctr"/>
            <a:r>
              <a:rPr lang="nl-NL" sz="1800" dirty="0" smtClean="0">
                <a:solidFill>
                  <a:schemeClr val="bg1"/>
                </a:solidFill>
              </a:rPr>
              <a:t>Contact: Emailadres@domein.nl</a:t>
            </a:r>
            <a:endParaRPr lang="en-US" sz="1800" dirty="0">
              <a:solidFill>
                <a:schemeClr val="bg1"/>
              </a:solidFill>
            </a:endParaRPr>
          </a:p>
        </p:txBody>
      </p:sp>
    </p:spTree>
    <p:extLst>
      <p:ext uri="{BB962C8B-B14F-4D97-AF65-F5344CB8AC3E}">
        <p14:creationId xmlns:p14="http://schemas.microsoft.com/office/powerpoint/2010/main" val="205163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co poster pagina">
    <p:spTree>
      <p:nvGrpSpPr>
        <p:cNvPr id="1" name=""/>
        <p:cNvGrpSpPr/>
        <p:nvPr/>
      </p:nvGrpSpPr>
      <p:grpSpPr>
        <a:xfrm>
          <a:off x="0" y="0"/>
          <a:ext cx="0" cy="0"/>
          <a:chOff x="0" y="0"/>
          <a:chExt cx="0" cy="0"/>
        </a:xfrm>
      </p:grpSpPr>
      <p:grpSp>
        <p:nvGrpSpPr>
          <p:cNvPr id="9" name="Group 2"/>
          <p:cNvGrpSpPr>
            <a:grpSpLocks/>
          </p:cNvGrpSpPr>
          <p:nvPr userDrawn="1"/>
        </p:nvGrpSpPr>
        <p:grpSpPr bwMode="auto">
          <a:xfrm>
            <a:off x="0" y="4320000"/>
            <a:ext cx="32402674" cy="38944200"/>
            <a:chOff x="107806318" y="108659587"/>
            <a:chExt cx="5069433" cy="6887773"/>
          </a:xfrm>
        </p:grpSpPr>
        <p:pic>
          <p:nvPicPr>
            <p:cNvPr id="10" name="Picture 3" descr="Achtergrond Poster"/>
            <p:cNvPicPr>
              <a:picLocks noChangeAspect="1" noChangeArrowheads="1"/>
            </p:cNvPicPr>
            <p:nvPr/>
          </p:nvPicPr>
          <p:blipFill rotWithShape="1">
            <a:blip r:embed="rId2">
              <a:extLst>
                <a:ext uri="{28A0092B-C50C-407E-A947-70E740481C1C}">
                  <a14:useLocalDpi xmlns:a14="http://schemas.microsoft.com/office/drawing/2010/main" val="0"/>
                </a:ext>
              </a:extLst>
            </a:blip>
            <a:srcRect l="25783" r="25114"/>
            <a:stretch/>
          </p:blipFill>
          <p:spPr bwMode="auto">
            <a:xfrm>
              <a:off x="107806318" y="108659606"/>
              <a:ext cx="5069433" cy="6882953"/>
            </a:xfrm>
            <a:prstGeom prst="rect">
              <a:avLst/>
            </a:prstGeom>
            <a:solidFill>
              <a:srgbClr val="993366"/>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Rectangle 4"/>
            <p:cNvSpPr>
              <a:spLocks noChangeArrowheads="1"/>
            </p:cNvSpPr>
            <p:nvPr/>
          </p:nvSpPr>
          <p:spPr bwMode="auto">
            <a:xfrm>
              <a:off x="107806319" y="108659587"/>
              <a:ext cx="5068902" cy="6887773"/>
            </a:xfrm>
            <a:prstGeom prst="rect">
              <a:avLst/>
            </a:prstGeom>
            <a:gradFill rotWithShape="1">
              <a:gsLst>
                <a:gs pos="0">
                  <a:srgbClr val="004563"/>
                </a:gs>
                <a:gs pos="45000">
                  <a:srgbClr val="004563">
                    <a:alpha val="90549"/>
                  </a:srgbClr>
                </a:gs>
                <a:gs pos="65999">
                  <a:srgbClr val="004563">
                    <a:alpha val="86139"/>
                  </a:srgbClr>
                </a:gs>
                <a:gs pos="100000">
                  <a:srgbClr val="004563">
                    <a:alpha val="78998"/>
                  </a:srgbClr>
                </a:gs>
              </a:gsLst>
              <a:lin ang="4200000"/>
            </a:gra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000" rIns="36576" bIns="36576" numCol="1" anchor="t" anchorCtr="0" compatLnSpc="1">
              <a:prstTxWarp prst="textNoShape">
                <a:avLst/>
              </a:prstTxWarp>
            </a:bodyPr>
            <a:lstStyle/>
            <a:p>
              <a:endParaRPr lang="en-US"/>
            </a:p>
          </p:txBody>
        </p:sp>
      </p:grpSp>
      <p:sp>
        <p:nvSpPr>
          <p:cNvPr id="12" name="AutoShape 5"/>
          <p:cNvSpPr>
            <a:spLocks noChangeArrowheads="1"/>
          </p:cNvSpPr>
          <p:nvPr userDrawn="1"/>
        </p:nvSpPr>
        <p:spPr bwMode="auto">
          <a:xfrm>
            <a:off x="489857" y="2880000"/>
            <a:ext cx="31187572" cy="2880000"/>
          </a:xfrm>
          <a:prstGeom prst="roundRect">
            <a:avLst>
              <a:gd name="adj" fmla="val 50000"/>
            </a:avLst>
          </a:prstGeom>
          <a:solidFill>
            <a:srgbClr val="DD5A5F"/>
          </a:solidFill>
          <a:ln w="25400" algn="ctr">
            <a:solidFill>
              <a:srgbClr val="DD5A5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kstvak 15"/>
          <p:cNvSpPr txBox="1"/>
          <p:nvPr userDrawn="1"/>
        </p:nvSpPr>
        <p:spPr>
          <a:xfrm>
            <a:off x="-5032567" y="26678893"/>
            <a:ext cx="26675177" cy="7051220"/>
          </a:xfrm>
          <a:prstGeom prst="rect">
            <a:avLst/>
          </a:prstGeom>
          <a:noFill/>
        </p:spPr>
        <p:txBody>
          <a:bodyPr wrap="square" lIns="360000" tIns="360000" rIns="360000" bIns="360000" numCol="2" spcCol="360000" rtlCol="0">
            <a:noAutofit/>
          </a:bodyPr>
          <a:lstStyle/>
          <a:p>
            <a:endParaRPr lang="en-US" sz="5800" b="1" dirty="0">
              <a:solidFill>
                <a:schemeClr val="bg1"/>
              </a:solidFill>
            </a:endParaRPr>
          </a:p>
        </p:txBody>
      </p:sp>
      <p:sp>
        <p:nvSpPr>
          <p:cNvPr id="13" name="AutoShape 7"/>
          <p:cNvSpPr>
            <a:spLocks noChangeArrowheads="1"/>
          </p:cNvSpPr>
          <p:nvPr userDrawn="1"/>
        </p:nvSpPr>
        <p:spPr bwMode="auto">
          <a:xfrm>
            <a:off x="26927082" y="37663864"/>
            <a:ext cx="7684400" cy="8133178"/>
          </a:xfrm>
          <a:custGeom>
            <a:avLst/>
            <a:gdLst>
              <a:gd name="G0" fmla="+- 4483 0 0"/>
              <a:gd name="G1" fmla="+- 21600 0 4483"/>
              <a:gd name="G2" fmla="+- 21600 0 448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3" y="10800"/>
                </a:moveTo>
                <a:cubicBezTo>
                  <a:pt x="4483" y="14289"/>
                  <a:pt x="7311" y="17117"/>
                  <a:pt x="10800" y="17117"/>
                </a:cubicBezTo>
                <a:cubicBezTo>
                  <a:pt x="14289" y="17117"/>
                  <a:pt x="17117" y="14289"/>
                  <a:pt x="17117" y="10800"/>
                </a:cubicBezTo>
                <a:cubicBezTo>
                  <a:pt x="17117" y="7311"/>
                  <a:pt x="14289" y="4483"/>
                  <a:pt x="10800" y="4483"/>
                </a:cubicBezTo>
                <a:cubicBezTo>
                  <a:pt x="7311" y="4483"/>
                  <a:pt x="4483" y="7311"/>
                  <a:pt x="4483" y="10800"/>
                </a:cubicBezTo>
                <a:close/>
              </a:path>
            </a:pathLst>
          </a:custGeom>
          <a:solidFill>
            <a:srgbClr val="DD5A5F"/>
          </a:solidFill>
          <a:ln w="25400" algn="ctr">
            <a:solidFill>
              <a:srgbClr val="DD5A5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ijdelijke aanduiding voor tekst 28"/>
          <p:cNvSpPr>
            <a:spLocks noGrp="1"/>
          </p:cNvSpPr>
          <p:nvPr>
            <p:ph type="body" sz="quarter" idx="11"/>
          </p:nvPr>
        </p:nvSpPr>
        <p:spPr>
          <a:xfrm>
            <a:off x="1685968" y="757915"/>
            <a:ext cx="25373012" cy="1854200"/>
          </a:xfrm>
          <a:prstGeom prst="rect">
            <a:avLst/>
          </a:prstGeom>
        </p:spPr>
        <p:txBody>
          <a:bodyPr anchor="ctr"/>
          <a:lstStyle>
            <a:lvl1pPr marL="0" marR="0" indent="0" algn="l" defTabSz="3628796" rtl="0" eaLnBrk="1" fontAlgn="auto" latinLnBrk="0" hangingPunct="1">
              <a:lnSpc>
                <a:spcPct val="100000"/>
              </a:lnSpc>
              <a:spcBef>
                <a:spcPts val="0"/>
              </a:spcBef>
              <a:spcAft>
                <a:spcPts val="0"/>
              </a:spcAft>
              <a:buClrTx/>
              <a:buSzTx/>
              <a:buFontTx/>
              <a:buNone/>
              <a:tabLst/>
              <a:defRPr/>
            </a:lvl1pPr>
          </a:lstStyle>
          <a:p>
            <a:pPr marL="0" marR="0" lvl="0" indent="0" algn="l" defTabSz="3628796" rtl="0" eaLnBrk="1" fontAlgn="auto" latinLnBrk="0" hangingPunct="1">
              <a:lnSpc>
                <a:spcPct val="100000"/>
              </a:lnSpc>
              <a:spcBef>
                <a:spcPts val="0"/>
              </a:spcBef>
              <a:spcAft>
                <a:spcPts val="0"/>
              </a:spcAft>
              <a:buClrTx/>
              <a:buSzTx/>
              <a:buFontTx/>
              <a:buNone/>
              <a:tabLst/>
              <a:defRPr/>
            </a:pPr>
            <a:endParaRPr lang="nl-NL" dirty="0"/>
          </a:p>
        </p:txBody>
      </p:sp>
      <p:sp>
        <p:nvSpPr>
          <p:cNvPr id="6" name="Tijdelijke aanduiding voor inhoud 5"/>
          <p:cNvSpPr>
            <a:spLocks noGrp="1"/>
          </p:cNvSpPr>
          <p:nvPr>
            <p:ph sz="quarter" idx="10"/>
          </p:nvPr>
        </p:nvSpPr>
        <p:spPr>
          <a:xfrm>
            <a:off x="1620000" y="2880000"/>
            <a:ext cx="29160000" cy="2880000"/>
          </a:xfrm>
          <a:prstGeom prst="rect">
            <a:avLst/>
          </a:prstGeom>
        </p:spPr>
        <p:txBody>
          <a:bodyPr anchor="ctr" anchorCtr="0"/>
          <a:lstStyle>
            <a:lvl1pPr marL="0" marR="0" indent="0" algn="l" defTabSz="3628796" rtl="0" eaLnBrk="1" fontAlgn="auto" latinLnBrk="0" hangingPunct="1">
              <a:lnSpc>
                <a:spcPct val="100000"/>
              </a:lnSpc>
              <a:spcBef>
                <a:spcPts val="0"/>
              </a:spcBef>
              <a:spcAft>
                <a:spcPts val="0"/>
              </a:spcAft>
              <a:buClrTx/>
              <a:buSzTx/>
              <a:buFontTx/>
              <a:buNone/>
              <a:tabLst/>
              <a:defRPr baseline="0"/>
            </a:lvl1pPr>
          </a:lstStyle>
          <a:p>
            <a:pPr marL="0" marR="0" lvl="0" indent="0" algn="l" defTabSz="3628796" rtl="0" eaLnBrk="1" fontAlgn="auto" latinLnBrk="0" hangingPunct="1">
              <a:lnSpc>
                <a:spcPct val="100000"/>
              </a:lnSpc>
              <a:spcBef>
                <a:spcPts val="0"/>
              </a:spcBef>
              <a:spcAft>
                <a:spcPts val="0"/>
              </a:spcAft>
              <a:buClrTx/>
              <a:buSzTx/>
              <a:buFontTx/>
              <a:buNone/>
              <a:tabLst/>
              <a:defRPr/>
            </a:pPr>
            <a:endParaRPr lang="nl-NL" dirty="0"/>
          </a:p>
        </p:txBody>
      </p:sp>
      <p:sp>
        <p:nvSpPr>
          <p:cNvPr id="31" name="Tijdelijke aanduiding voor tekst 30"/>
          <p:cNvSpPr>
            <a:spLocks noGrp="1"/>
          </p:cNvSpPr>
          <p:nvPr>
            <p:ph type="body" sz="quarter" idx="12"/>
          </p:nvPr>
        </p:nvSpPr>
        <p:spPr>
          <a:xfrm>
            <a:off x="1620000" y="6120000"/>
            <a:ext cx="14400000" cy="34740000"/>
          </a:xfrm>
          <a:prstGeom prst="rect">
            <a:avLst/>
          </a:prstGeom>
        </p:spPr>
        <p:txBody>
          <a:bodyPr/>
          <a:lstStyle>
            <a:lvl1pPr marL="0" marR="0" indent="0" algn="l" defTabSz="3628796" rtl="0" eaLnBrk="1" fontAlgn="auto" latinLnBrk="0" hangingPunct="1">
              <a:lnSpc>
                <a:spcPct val="100000"/>
              </a:lnSpc>
              <a:spcBef>
                <a:spcPts val="0"/>
              </a:spcBef>
              <a:spcAft>
                <a:spcPts val="0"/>
              </a:spcAft>
              <a:buClrTx/>
              <a:buSzTx/>
              <a:buFontTx/>
              <a:buNone/>
              <a:tabLst/>
              <a:defRPr sz="2400" b="0" baseline="0">
                <a:latin typeface="+mn-lt"/>
              </a:defRPr>
            </a:lvl1pPr>
          </a:lstStyle>
          <a:p>
            <a:pPr lvl="0"/>
            <a:endParaRPr lang="nl-NL" dirty="0"/>
          </a:p>
        </p:txBody>
      </p:sp>
      <p:sp>
        <p:nvSpPr>
          <p:cNvPr id="32" name="Tijdelijke aanduiding voor tekst 30"/>
          <p:cNvSpPr>
            <a:spLocks noGrp="1"/>
          </p:cNvSpPr>
          <p:nvPr>
            <p:ph type="body" sz="quarter" idx="13"/>
          </p:nvPr>
        </p:nvSpPr>
        <p:spPr>
          <a:xfrm>
            <a:off x="16380000" y="6120000"/>
            <a:ext cx="14400000" cy="34740000"/>
          </a:xfrm>
          <a:prstGeom prst="rect">
            <a:avLst/>
          </a:prstGeom>
        </p:spPr>
        <p:txBody>
          <a:bodyPr/>
          <a:lstStyle>
            <a:lvl1pPr marL="0" marR="0" indent="0" algn="l" defTabSz="3628796" rtl="0" eaLnBrk="1" fontAlgn="auto" latinLnBrk="0" hangingPunct="1">
              <a:lnSpc>
                <a:spcPct val="100000"/>
              </a:lnSpc>
              <a:spcBef>
                <a:spcPts val="0"/>
              </a:spcBef>
              <a:spcAft>
                <a:spcPts val="0"/>
              </a:spcAft>
              <a:buClrTx/>
              <a:buSzTx/>
              <a:buFontTx/>
              <a:buNone/>
              <a:tabLst/>
              <a:defRPr/>
            </a:lvl1pPr>
          </a:lstStyle>
          <a:p>
            <a:pPr lvl="0"/>
            <a:endParaRPr lang="nl-NL" dirty="0"/>
          </a:p>
        </p:txBody>
      </p:sp>
      <p:sp>
        <p:nvSpPr>
          <p:cNvPr id="34" name="Tijdelijke aanduiding voor tekst 33"/>
          <p:cNvSpPr>
            <a:spLocks noGrp="1"/>
          </p:cNvSpPr>
          <p:nvPr>
            <p:ph type="body" sz="quarter" idx="14"/>
          </p:nvPr>
        </p:nvSpPr>
        <p:spPr>
          <a:xfrm>
            <a:off x="1620000" y="38160000"/>
            <a:ext cx="25230138" cy="3600000"/>
          </a:xfrm>
          <a:prstGeom prst="rect">
            <a:avLst/>
          </a:prstGeom>
        </p:spPr>
        <p:txBody>
          <a:bodyPr anchor="b" anchorCtr="0"/>
          <a:lstStyle>
            <a:lvl1pPr marL="0" marR="0" indent="0" algn="l" defTabSz="3628796" rtl="0" eaLnBrk="1" fontAlgn="auto" latinLnBrk="0" hangingPunct="1">
              <a:lnSpc>
                <a:spcPct val="100000"/>
              </a:lnSpc>
              <a:spcBef>
                <a:spcPts val="0"/>
              </a:spcBef>
              <a:spcAft>
                <a:spcPts val="0"/>
              </a:spcAft>
              <a:buClrTx/>
              <a:buSzTx/>
              <a:buFontTx/>
              <a:buNone/>
              <a:tabLst/>
              <a:defRPr/>
            </a:lvl1pPr>
          </a:lstStyle>
          <a:p>
            <a:pPr marL="0" marR="0" lvl="0" indent="0" algn="l" defTabSz="362879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mn-lt"/>
              <a:ea typeface="+mn-ea"/>
              <a:cs typeface="+mn-cs"/>
            </a:endParaRPr>
          </a:p>
        </p:txBody>
      </p:sp>
      <p:sp>
        <p:nvSpPr>
          <p:cNvPr id="35" name="Tijdelijke aanduiding voor tekst 33"/>
          <p:cNvSpPr>
            <a:spLocks noGrp="1"/>
          </p:cNvSpPr>
          <p:nvPr>
            <p:ph type="body" sz="quarter" idx="15"/>
          </p:nvPr>
        </p:nvSpPr>
        <p:spPr>
          <a:xfrm>
            <a:off x="1620000" y="41940000"/>
            <a:ext cx="29337682" cy="412872"/>
          </a:xfrm>
          <a:prstGeom prst="rect">
            <a:avLst/>
          </a:prstGeom>
        </p:spPr>
        <p:txBody>
          <a:bodyPr anchor="b" anchorCtr="0"/>
          <a:lstStyle>
            <a:lvl1pPr marL="0" marR="0" indent="0" algn="l" defTabSz="3628796" rtl="0" eaLnBrk="1" fontAlgn="auto" latinLnBrk="0" hangingPunct="1">
              <a:lnSpc>
                <a:spcPct val="100000"/>
              </a:lnSpc>
              <a:spcBef>
                <a:spcPts val="0"/>
              </a:spcBef>
              <a:spcAft>
                <a:spcPts val="0"/>
              </a:spcAft>
              <a:buClrTx/>
              <a:buSzTx/>
              <a:buFontTx/>
              <a:buNone/>
              <a:tabLst/>
              <a:defRPr/>
            </a:lvl1pPr>
          </a:lstStyle>
          <a:p>
            <a:pPr algn="ctr"/>
            <a:endParaRPr lang="en-US" sz="1800" dirty="0">
              <a:solidFill>
                <a:schemeClr val="bg1"/>
              </a:solidFill>
            </a:endParaRPr>
          </a:p>
        </p:txBody>
      </p:sp>
    </p:spTree>
    <p:extLst>
      <p:ext uri="{BB962C8B-B14F-4D97-AF65-F5344CB8AC3E}">
        <p14:creationId xmlns:p14="http://schemas.microsoft.com/office/powerpoint/2010/main" val="2292532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0" name="Picture 6" descr="NHR_ALGEMEEN_LOGO_CMYK_300DPI"/>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549888" y="686952"/>
            <a:ext cx="4178800" cy="16381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AutoShape 7"/>
          <p:cNvSpPr>
            <a:spLocks noChangeArrowheads="1"/>
          </p:cNvSpPr>
          <p:nvPr userDrawn="1"/>
        </p:nvSpPr>
        <p:spPr bwMode="auto">
          <a:xfrm>
            <a:off x="26927082" y="37663864"/>
            <a:ext cx="7684400" cy="8133178"/>
          </a:xfrm>
          <a:custGeom>
            <a:avLst/>
            <a:gdLst>
              <a:gd name="G0" fmla="+- 4483 0 0"/>
              <a:gd name="G1" fmla="+- 21600 0 4483"/>
              <a:gd name="G2" fmla="+- 21600 0 448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483" y="10800"/>
                </a:moveTo>
                <a:cubicBezTo>
                  <a:pt x="4483" y="14289"/>
                  <a:pt x="7311" y="17117"/>
                  <a:pt x="10800" y="17117"/>
                </a:cubicBezTo>
                <a:cubicBezTo>
                  <a:pt x="14289" y="17117"/>
                  <a:pt x="17117" y="14289"/>
                  <a:pt x="17117" y="10800"/>
                </a:cubicBezTo>
                <a:cubicBezTo>
                  <a:pt x="17117" y="7311"/>
                  <a:pt x="14289" y="4483"/>
                  <a:pt x="10800" y="4483"/>
                </a:cubicBezTo>
                <a:cubicBezTo>
                  <a:pt x="7311" y="4483"/>
                  <a:pt x="4483" y="7311"/>
                  <a:pt x="4483" y="10800"/>
                </a:cubicBezTo>
                <a:close/>
              </a:path>
            </a:pathLst>
          </a:custGeom>
          <a:solidFill>
            <a:srgbClr val="DD5A5F"/>
          </a:solidFill>
          <a:ln w="25400" algn="ctr">
            <a:solidFill>
              <a:srgbClr val="DD5A5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559150850"/>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endParaRPr lang="nl-NL"/>
          </a:p>
        </p:txBody>
      </p:sp>
      <p:sp>
        <p:nvSpPr>
          <p:cNvPr id="3" name="Tijdelijke aanduiding voor inhoud 2"/>
          <p:cNvSpPr>
            <a:spLocks noGrp="1"/>
          </p:cNvSpPr>
          <p:nvPr>
            <p:ph sz="quarter" idx="10"/>
          </p:nvPr>
        </p:nvSpPr>
        <p:spPr/>
        <p:txBody>
          <a:bodyPr/>
          <a:lstStyle/>
          <a:p>
            <a:endParaRPr lang="nl-NL"/>
          </a:p>
        </p:txBody>
      </p:sp>
      <p:sp>
        <p:nvSpPr>
          <p:cNvPr id="4" name="Tijdelijke aanduiding voor tekst 3"/>
          <p:cNvSpPr>
            <a:spLocks noGrp="1"/>
          </p:cNvSpPr>
          <p:nvPr>
            <p:ph type="body" sz="quarter" idx="12"/>
          </p:nvPr>
        </p:nvSpPr>
        <p:spPr/>
        <p:txBody>
          <a:bodyPr/>
          <a:lstStyle/>
          <a:p>
            <a:endParaRPr lang="nl-NL"/>
          </a:p>
        </p:txBody>
      </p:sp>
      <p:sp>
        <p:nvSpPr>
          <p:cNvPr id="5" name="Tijdelijke aanduiding voor tekst 4"/>
          <p:cNvSpPr>
            <a:spLocks noGrp="1"/>
          </p:cNvSpPr>
          <p:nvPr>
            <p:ph type="body" sz="quarter" idx="13"/>
          </p:nvPr>
        </p:nvSpPr>
        <p:spPr/>
        <p:txBody>
          <a:bodyPr/>
          <a:lstStyle/>
          <a:p>
            <a:endParaRPr lang="nl-NL"/>
          </a:p>
        </p:txBody>
      </p:sp>
      <p:sp>
        <p:nvSpPr>
          <p:cNvPr id="6" name="Tijdelijke aanduiding voor tekst 5"/>
          <p:cNvSpPr>
            <a:spLocks noGrp="1"/>
          </p:cNvSpPr>
          <p:nvPr>
            <p:ph type="body" sz="quarter" idx="14"/>
          </p:nvPr>
        </p:nvSpPr>
        <p:spPr/>
        <p:txBody>
          <a:bodyPr/>
          <a:lstStyle/>
          <a:p>
            <a:endParaRPr lang="nl-NL"/>
          </a:p>
        </p:txBody>
      </p:sp>
      <p:sp>
        <p:nvSpPr>
          <p:cNvPr id="7" name="Tijdelijke aanduiding voor tekst 6"/>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12390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pPr lvl="0">
              <a:defRPr/>
            </a:pPr>
            <a:r>
              <a:rPr lang="nl-NL" b="1" dirty="0">
                <a:solidFill>
                  <a:srgbClr val="00445B"/>
                </a:solidFill>
              </a:rPr>
              <a:t>Naam onderzoeker/auteur 1, Naam onderzoeker/auteur 2, Naam onderzoeker/auteur 3, Naam onderzoeker/auteur 4, </a:t>
            </a:r>
            <a:br>
              <a:rPr lang="nl-NL" b="1" dirty="0">
                <a:solidFill>
                  <a:srgbClr val="00445B"/>
                </a:solidFill>
              </a:rPr>
            </a:br>
            <a:r>
              <a:rPr lang="nl-NL" b="1" dirty="0">
                <a:solidFill>
                  <a:srgbClr val="00445B"/>
                </a:solidFill>
              </a:rPr>
              <a:t>Naam onderzoeker/auteur 5,  in Calibri 36 bold en eventueel op een tweede regel.</a:t>
            </a:r>
            <a:endParaRPr lang="nl-NL" dirty="0"/>
          </a:p>
        </p:txBody>
      </p:sp>
      <p:sp>
        <p:nvSpPr>
          <p:cNvPr id="3" name="Tijdelijke aanduiding voor inhoud 2"/>
          <p:cNvSpPr>
            <a:spLocks noGrp="1"/>
          </p:cNvSpPr>
          <p:nvPr>
            <p:ph sz="quarter" idx="10"/>
          </p:nvPr>
        </p:nvSpPr>
        <p:spPr/>
        <p:txBody>
          <a:bodyPr/>
          <a:lstStyle/>
          <a:p>
            <a:pPr lvl="0">
              <a:defRPr/>
            </a:pPr>
            <a:r>
              <a:rPr lang="nl-NL" sz="5800" b="1" dirty="0" smtClean="0">
                <a:solidFill>
                  <a:prstClr val="white"/>
                </a:solidFill>
              </a:rPr>
              <a:t>Voorbeeldposter </a:t>
            </a:r>
            <a:r>
              <a:rPr lang="nl-NL" sz="5800" b="1" dirty="0">
                <a:solidFill>
                  <a:prstClr val="white"/>
                </a:solidFill>
              </a:rPr>
              <a:t>A0, 120x90 </a:t>
            </a:r>
            <a:r>
              <a:rPr lang="nl-NL" sz="5800" b="1" dirty="0" smtClean="0">
                <a:solidFill>
                  <a:prstClr val="white"/>
                </a:solidFill>
              </a:rPr>
              <a:t>cm. De titel van het onderzoek of onderzoeksvoorstel hier, indien nog op twee regels. Gebruik </a:t>
            </a:r>
            <a:r>
              <a:rPr lang="nl-NL" sz="5800" b="1" dirty="0">
                <a:solidFill>
                  <a:prstClr val="white"/>
                </a:solidFill>
              </a:rPr>
              <a:t>font Calibri 58, bold</a:t>
            </a:r>
            <a:r>
              <a:rPr lang="nl-NL" sz="5800" b="1" dirty="0" smtClean="0">
                <a:solidFill>
                  <a:prstClr val="white"/>
                </a:solidFill>
              </a:rPr>
              <a:t>.</a:t>
            </a:r>
            <a:endParaRPr lang="nl-NL" dirty="0"/>
          </a:p>
        </p:txBody>
      </p:sp>
      <p:sp>
        <p:nvSpPr>
          <p:cNvPr id="4" name="Tijdelijke aanduiding voor tekst 3"/>
          <p:cNvSpPr>
            <a:spLocks noGrp="1"/>
          </p:cNvSpPr>
          <p:nvPr>
            <p:ph type="body" sz="quarter" idx="12"/>
          </p:nvPr>
        </p:nvSpPr>
        <p:spPr/>
        <p:txBody>
          <a:bodyPr/>
          <a:lstStyle/>
          <a:p>
            <a:pPr lvl="0">
              <a:defRPr/>
            </a:pPr>
            <a:r>
              <a:rPr lang="nl-NL" sz="3600" b="1" dirty="0" err="1">
                <a:solidFill>
                  <a:prstClr val="white"/>
                </a:solidFill>
              </a:rPr>
              <a:t>Introduction</a:t>
            </a:r>
            <a:r>
              <a:rPr lang="nl-NL" sz="3600" b="1" dirty="0">
                <a:solidFill>
                  <a:prstClr val="white"/>
                </a:solidFill>
              </a:rPr>
              <a:t> (Calibri, bold, 36pt)</a:t>
            </a:r>
            <a:br>
              <a:rPr lang="nl-NL" sz="3600" b="1" dirty="0">
                <a:solidFill>
                  <a:prstClr val="white"/>
                </a:solidFill>
              </a:rPr>
            </a:br>
            <a:r>
              <a:rPr lang="nl-NL" dirty="0" smtClean="0">
                <a:solidFill>
                  <a:prstClr val="white"/>
                </a:solidFill>
              </a:rPr>
              <a:t>Beschrijving </a:t>
            </a:r>
            <a:r>
              <a:rPr lang="nl-NL" dirty="0">
                <a:solidFill>
                  <a:prstClr val="white"/>
                </a:solidFill>
              </a:rPr>
              <a:t>in Calibri, </a:t>
            </a:r>
            <a:r>
              <a:rPr lang="nl-NL" dirty="0" err="1">
                <a:solidFill>
                  <a:prstClr val="white"/>
                </a:solidFill>
              </a:rPr>
              <a:t>not</a:t>
            </a:r>
            <a:r>
              <a:rPr lang="nl-NL" dirty="0">
                <a:solidFill>
                  <a:prstClr val="white"/>
                </a:solidFill>
              </a:rPr>
              <a:t> bold, </a:t>
            </a:r>
            <a:r>
              <a:rPr lang="nl-NL" dirty="0" err="1">
                <a:solidFill>
                  <a:prstClr val="white"/>
                </a:solidFill>
              </a:rPr>
              <a:t>size</a:t>
            </a:r>
            <a:r>
              <a:rPr lang="nl-NL" dirty="0">
                <a:solidFill>
                  <a:prstClr val="white"/>
                </a:solidFill>
              </a:rPr>
              <a:t> 24. Deze poster is een standaard format, met ideale afmetingen. Mochten er meer tabellen nodig zij, een andere grote van </a:t>
            </a:r>
            <a:r>
              <a:rPr lang="nl-NL" dirty="0" err="1">
                <a:solidFill>
                  <a:prstClr val="white"/>
                </a:solidFill>
              </a:rPr>
              <a:t>tekstvak</a:t>
            </a:r>
            <a:r>
              <a:rPr lang="nl-NL" dirty="0">
                <a:solidFill>
                  <a:prstClr val="white"/>
                </a:solidFill>
              </a:rPr>
              <a:t> of afbeeldingen, dan is dat uiteraard toegestaan. Hou wel de kleuren en afstand tussen de vlakken in stand. Hier zijn geen harde regels voor. Door te houden aan de opmaak met de grootte van het lettertype én de inhoud van de poster te beperken tot de hoofdzaken, is er zeker genoeg ruimte. </a:t>
            </a:r>
          </a:p>
          <a:p>
            <a:pPr lvl="0">
              <a:defRPr/>
            </a:pPr>
            <a:endParaRPr lang="nl-NL" dirty="0">
              <a:solidFill>
                <a:prstClr val="white"/>
              </a:solidFill>
            </a:endParaRPr>
          </a:p>
          <a:p>
            <a:pPr lvl="0">
              <a:defRPr/>
            </a:pPr>
            <a:r>
              <a:rPr lang="nl-NL" dirty="0">
                <a:solidFill>
                  <a:prstClr val="white"/>
                </a:solidFill>
              </a:rPr>
              <a:t>In deze opzet is gekozen voor een tekstblok, gevolgd door een blok figuren en een blok voor afbeeldingen. Mocht het beter werken om een figuur of tabel in deze tekst te plaatsen, dan kan dat: let wel op gebruik van genoeg witruimte. Voeg ook extra witregels toe om te zorgen voor een goede verdeling van de tekst. </a:t>
            </a:r>
          </a:p>
          <a:p>
            <a:pPr lvl="0">
              <a:defRPr/>
            </a:pPr>
            <a:endParaRPr lang="nl-NL" dirty="0">
              <a:solidFill>
                <a:prstClr val="white"/>
              </a:solidFill>
            </a:endParaRPr>
          </a:p>
          <a:p>
            <a:pPr lvl="0">
              <a:defRPr/>
            </a:pPr>
            <a:r>
              <a:rPr lang="nl-NL" dirty="0">
                <a:solidFill>
                  <a:prstClr val="white"/>
                </a:solidFill>
              </a:rPr>
              <a:t>Indien mogelijk: pas bij figuren de NHR kleuren toe zoals </a:t>
            </a:r>
            <a:r>
              <a:rPr lang="nl-NL" dirty="0" smtClean="0">
                <a:solidFill>
                  <a:prstClr val="white"/>
                </a:solidFill>
              </a:rPr>
              <a:t>in tabel 1. </a:t>
            </a:r>
            <a:r>
              <a:rPr lang="nl-NL" dirty="0">
                <a:solidFill>
                  <a:prstClr val="white"/>
                </a:solidFill>
              </a:rPr>
              <a:t>Bij twee figuren naast elkaar zijn ze beiden 40 cm breed. </a:t>
            </a:r>
            <a:r>
              <a:rPr lang="nl-NL" dirty="0" smtClean="0">
                <a:solidFill>
                  <a:prstClr val="white"/>
                </a:solidFill>
              </a:rPr>
              <a:t>Let bij het gebruik van afbeeldingen of foto’s op dat deze zo groot mogelijk zijn en pas op met vergroten om onscherpe weergave te voorkomen. Bij </a:t>
            </a:r>
            <a:r>
              <a:rPr lang="nl-NL" dirty="0">
                <a:solidFill>
                  <a:prstClr val="white"/>
                </a:solidFill>
              </a:rPr>
              <a:t>vragen, neem gerust contact op met Noud de Greef: noud@nhr.nl. </a:t>
            </a:r>
            <a:endParaRPr lang="nl-NL" dirty="0" smtClean="0">
              <a:solidFill>
                <a:prstClr val="white"/>
              </a:solidFill>
            </a:endParaRPr>
          </a:p>
          <a:p>
            <a:pPr lvl="0">
              <a:defRPr/>
            </a:pPr>
            <a:endParaRPr lang="nl-NL" dirty="0">
              <a:solidFill>
                <a:prstClr val="white"/>
              </a:solidFill>
            </a:endParaRPr>
          </a:p>
          <a:p>
            <a:pPr lvl="0">
              <a:defRPr/>
            </a:pPr>
            <a:endParaRPr lang="nl-NL" dirty="0" smtClean="0">
              <a:solidFill>
                <a:prstClr val="white"/>
              </a:solidFill>
            </a:endParaRPr>
          </a:p>
          <a:p>
            <a:pPr lvl="0">
              <a:defRPr/>
            </a:pPr>
            <a:endParaRPr lang="nl-NL" dirty="0">
              <a:solidFill>
                <a:prstClr val="white"/>
              </a:solidFill>
            </a:endParaRPr>
          </a:p>
          <a:p>
            <a:pPr lvl="0">
              <a:defRPr/>
            </a:pPr>
            <a:endParaRPr lang="nl-NL" dirty="0">
              <a:solidFill>
                <a:prstClr val="white"/>
              </a:solidFill>
            </a:endParaRPr>
          </a:p>
          <a:p>
            <a:pPr lvl="0">
              <a:defRPr/>
            </a:pPr>
            <a:endParaRPr lang="nl-NL" sz="3600" b="1" dirty="0">
              <a:solidFill>
                <a:prstClr val="white"/>
              </a:solidFill>
            </a:endParaRPr>
          </a:p>
          <a:p>
            <a:pPr lvl="0">
              <a:defRPr/>
            </a:pPr>
            <a:endParaRPr lang="nl-NL" b="1" dirty="0" smtClean="0">
              <a:solidFill>
                <a:prstClr val="white"/>
              </a:solidFill>
            </a:endParaRPr>
          </a:p>
          <a:p>
            <a:pPr lvl="0">
              <a:defRPr/>
            </a:pPr>
            <a:r>
              <a:rPr lang="nl-NL" b="1" dirty="0">
                <a:solidFill>
                  <a:prstClr val="white"/>
                </a:solidFill>
              </a:rPr>
              <a:t/>
            </a:r>
            <a:br>
              <a:rPr lang="nl-NL" b="1" dirty="0">
                <a:solidFill>
                  <a:prstClr val="white"/>
                </a:solidFill>
              </a:rPr>
            </a:br>
            <a:r>
              <a:rPr lang="nl-NL" sz="5800" b="1" dirty="0" err="1">
                <a:solidFill>
                  <a:prstClr val="white"/>
                </a:solidFill>
              </a:rPr>
              <a:t>Figures</a:t>
            </a:r>
            <a:r>
              <a:rPr lang="nl-NL" sz="5800" b="1" dirty="0">
                <a:solidFill>
                  <a:prstClr val="white"/>
                </a:solidFill>
              </a:rPr>
              <a:t> </a:t>
            </a:r>
            <a:r>
              <a:rPr lang="nl-NL" sz="5800" b="1" dirty="0" err="1">
                <a:solidFill>
                  <a:prstClr val="white"/>
                </a:solidFill>
              </a:rPr>
              <a:t>and</a:t>
            </a:r>
            <a:r>
              <a:rPr lang="nl-NL" sz="5800" b="1" dirty="0">
                <a:solidFill>
                  <a:prstClr val="white"/>
                </a:solidFill>
              </a:rPr>
              <a:t> </a:t>
            </a:r>
            <a:r>
              <a:rPr lang="nl-NL" sz="5800" b="1" dirty="0" err="1">
                <a:solidFill>
                  <a:prstClr val="white"/>
                </a:solidFill>
              </a:rPr>
              <a:t>tables</a:t>
            </a:r>
            <a:r>
              <a:rPr lang="nl-NL" sz="5800" b="1" dirty="0">
                <a:solidFill>
                  <a:prstClr val="white"/>
                </a:solidFill>
              </a:rPr>
              <a:t>: Calibri, 58 </a:t>
            </a:r>
            <a:r>
              <a:rPr lang="nl-NL" sz="5800" b="1" dirty="0" err="1">
                <a:solidFill>
                  <a:prstClr val="white"/>
                </a:solidFill>
              </a:rPr>
              <a:t>pt</a:t>
            </a:r>
            <a:r>
              <a:rPr lang="nl-NL" sz="5800" b="1" dirty="0">
                <a:solidFill>
                  <a:prstClr val="white"/>
                </a:solidFill>
              </a:rPr>
              <a:t>, bold.</a:t>
            </a:r>
            <a:endParaRPr lang="en-US" sz="5800" b="1" dirty="0">
              <a:solidFill>
                <a:prstClr val="white"/>
              </a:solidFill>
            </a:endParaRPr>
          </a:p>
          <a:p>
            <a:pPr lvl="0">
              <a:defRPr/>
            </a:pPr>
            <a:endParaRPr lang="nl-NL" sz="3600" b="1" dirty="0" smtClean="0">
              <a:solidFill>
                <a:prstClr val="white"/>
              </a:solidFill>
            </a:endParaRPr>
          </a:p>
          <a:p>
            <a:pPr lvl="0">
              <a:defRPr/>
            </a:pPr>
            <a:endParaRPr lang="nl-NL" sz="3600" b="1" dirty="0">
              <a:solidFill>
                <a:prstClr val="white"/>
              </a:solidFill>
            </a:endParaRPr>
          </a:p>
          <a:p>
            <a:pPr lvl="0">
              <a:defRPr/>
            </a:pPr>
            <a:endParaRPr lang="nl-NL" sz="3600" b="1" dirty="0" smtClean="0">
              <a:solidFill>
                <a:prstClr val="white"/>
              </a:solidFill>
            </a:endParaRPr>
          </a:p>
          <a:p>
            <a:pPr lvl="0">
              <a:defRPr/>
            </a:pPr>
            <a:endParaRPr lang="nl-NL" sz="3600" b="1" dirty="0">
              <a:solidFill>
                <a:prstClr val="white"/>
              </a:solidFill>
            </a:endParaRPr>
          </a:p>
          <a:p>
            <a:pPr lvl="0">
              <a:defRPr/>
            </a:pPr>
            <a:endParaRPr lang="nl-NL" sz="3600" b="1" dirty="0" smtClean="0">
              <a:solidFill>
                <a:prstClr val="white"/>
              </a:solidFill>
            </a:endParaRPr>
          </a:p>
          <a:p>
            <a:pPr lvl="0">
              <a:defRPr/>
            </a:pPr>
            <a:r>
              <a:rPr lang="nl-NL" sz="3600" b="1" dirty="0" smtClean="0">
                <a:solidFill>
                  <a:prstClr val="white"/>
                </a:solidFill>
              </a:rPr>
              <a:t/>
            </a:r>
            <a:br>
              <a:rPr lang="nl-NL" sz="3600" b="1" dirty="0" smtClean="0">
                <a:solidFill>
                  <a:prstClr val="white"/>
                </a:solidFill>
              </a:rPr>
            </a:br>
            <a:r>
              <a:rPr lang="nl-NL" sz="3600" b="1" dirty="0">
                <a:solidFill>
                  <a:prstClr val="white"/>
                </a:solidFill>
              </a:rPr>
              <a:t>Method</a:t>
            </a:r>
            <a:br>
              <a:rPr lang="nl-NL" sz="3600" b="1" dirty="0">
                <a:solidFill>
                  <a:prstClr val="white"/>
                </a:solidFill>
              </a:rPr>
            </a:br>
            <a:r>
              <a:rPr lang="nl-NL" dirty="0">
                <a:solidFill>
                  <a:prstClr val="white"/>
                </a:solidFill>
              </a:rPr>
              <a:t>De afmetingen van het lettertype staat telkens als voorbeeld bij een kop of tekst. Hieronder als opsomming herhaalt. Zet bij een tabel de titel erboven, bij een afbeelding of figuur/grafiek eronder. Wanneer nodig kunnen afbeeldingen of grafieken uiteraard over de hele breedte geplaatst worden. Helemaal onderaan de poster vind je nog twee vlakken: een voor referenties of extra logo’s van partners of betrokken organisaties, en </a:t>
            </a:r>
            <a:r>
              <a:rPr lang="nl-NL" dirty="0" smtClean="0">
                <a:solidFill>
                  <a:prstClr val="white"/>
                </a:solidFill>
              </a:rPr>
              <a:t>een </a:t>
            </a:r>
            <a:r>
              <a:rPr lang="nl-NL" dirty="0">
                <a:solidFill>
                  <a:prstClr val="white"/>
                </a:solidFill>
              </a:rPr>
              <a:t>voor het primaire contact.</a:t>
            </a:r>
            <a:br>
              <a:rPr lang="nl-NL" dirty="0">
                <a:solidFill>
                  <a:prstClr val="white"/>
                </a:solidFill>
              </a:rPr>
            </a:br>
            <a:endParaRPr lang="nl-NL" b="1" dirty="0">
              <a:solidFill>
                <a:prstClr val="white"/>
              </a:solidFill>
            </a:endParaRPr>
          </a:p>
          <a:p>
            <a:pPr marL="571500" lvl="0" indent="-571500">
              <a:buFont typeface="Arial" panose="020B0604020202020204" pitchFamily="34" charset="0"/>
              <a:buChar char="•"/>
              <a:defRPr/>
            </a:pPr>
            <a:r>
              <a:rPr lang="nl-NL" dirty="0">
                <a:solidFill>
                  <a:prstClr val="white"/>
                </a:solidFill>
              </a:rPr>
              <a:t>Font: Calibri, kleur blauw (Smaragdgroen, accent 1)</a:t>
            </a:r>
          </a:p>
          <a:p>
            <a:pPr marL="571500" lvl="0" indent="-571500">
              <a:buFont typeface="Arial" panose="020B0604020202020204" pitchFamily="34" charset="0"/>
              <a:buChar char="•"/>
              <a:defRPr/>
            </a:pPr>
            <a:r>
              <a:rPr lang="nl-NL" dirty="0">
                <a:solidFill>
                  <a:prstClr val="white"/>
                </a:solidFill>
              </a:rPr>
              <a:t>Titel &amp; koppen: 58 </a:t>
            </a:r>
            <a:r>
              <a:rPr lang="nl-NL" dirty="0" err="1">
                <a:solidFill>
                  <a:prstClr val="white"/>
                </a:solidFill>
              </a:rPr>
              <a:t>pt</a:t>
            </a:r>
            <a:r>
              <a:rPr lang="nl-NL" dirty="0">
                <a:solidFill>
                  <a:prstClr val="white"/>
                </a:solidFill>
              </a:rPr>
              <a:t> vet</a:t>
            </a:r>
          </a:p>
          <a:p>
            <a:pPr marL="571500" lvl="0" indent="-571500">
              <a:buFont typeface="Arial" panose="020B0604020202020204" pitchFamily="34" charset="0"/>
              <a:buChar char="•"/>
              <a:defRPr/>
            </a:pPr>
            <a:r>
              <a:rPr lang="nl-NL" dirty="0">
                <a:solidFill>
                  <a:prstClr val="white"/>
                </a:solidFill>
              </a:rPr>
              <a:t>Auteur: 36 </a:t>
            </a:r>
            <a:r>
              <a:rPr lang="nl-NL" dirty="0" err="1">
                <a:solidFill>
                  <a:prstClr val="white"/>
                </a:solidFill>
              </a:rPr>
              <a:t>pt</a:t>
            </a:r>
            <a:r>
              <a:rPr lang="nl-NL" dirty="0">
                <a:solidFill>
                  <a:prstClr val="white"/>
                </a:solidFill>
              </a:rPr>
              <a:t> vet</a:t>
            </a:r>
          </a:p>
          <a:p>
            <a:pPr marL="571500" lvl="0" indent="-571500">
              <a:buFont typeface="Arial" panose="020B0604020202020204" pitchFamily="34" charset="0"/>
              <a:buChar char="•"/>
              <a:defRPr/>
            </a:pPr>
            <a:r>
              <a:rPr lang="nl-NL" dirty="0" err="1">
                <a:solidFill>
                  <a:prstClr val="white"/>
                </a:solidFill>
              </a:rPr>
              <a:t>Subkopjes</a:t>
            </a:r>
            <a:r>
              <a:rPr lang="nl-NL" dirty="0">
                <a:solidFill>
                  <a:prstClr val="white"/>
                </a:solidFill>
              </a:rPr>
              <a:t>: 36 </a:t>
            </a:r>
            <a:r>
              <a:rPr lang="nl-NL" dirty="0" err="1">
                <a:solidFill>
                  <a:prstClr val="white"/>
                </a:solidFill>
              </a:rPr>
              <a:t>pt</a:t>
            </a:r>
            <a:endParaRPr lang="nl-NL" dirty="0">
              <a:solidFill>
                <a:prstClr val="white"/>
              </a:solidFill>
            </a:endParaRPr>
          </a:p>
          <a:p>
            <a:pPr marL="571500" lvl="0" indent="-571500">
              <a:buFont typeface="Arial" panose="020B0604020202020204" pitchFamily="34" charset="0"/>
              <a:buChar char="•"/>
              <a:defRPr/>
            </a:pPr>
            <a:r>
              <a:rPr lang="nl-NL" dirty="0">
                <a:solidFill>
                  <a:prstClr val="white"/>
                </a:solidFill>
              </a:rPr>
              <a:t>Hoofdtekst: 24 </a:t>
            </a:r>
            <a:r>
              <a:rPr lang="nl-NL" dirty="0" err="1">
                <a:solidFill>
                  <a:prstClr val="white"/>
                </a:solidFill>
              </a:rPr>
              <a:t>pt</a:t>
            </a:r>
            <a:endParaRPr lang="nl-NL" dirty="0">
              <a:solidFill>
                <a:prstClr val="white"/>
              </a:solidFill>
            </a:endParaRPr>
          </a:p>
          <a:p>
            <a:pPr marL="571500" lvl="0" indent="-571500">
              <a:buFont typeface="Arial" panose="020B0604020202020204" pitchFamily="34" charset="0"/>
              <a:buChar char="•"/>
              <a:defRPr/>
            </a:pPr>
            <a:r>
              <a:rPr lang="nl-NL" dirty="0">
                <a:solidFill>
                  <a:prstClr val="white"/>
                </a:solidFill>
              </a:rPr>
              <a:t>Titel van grafiek of afbeelding: 18 </a:t>
            </a:r>
            <a:r>
              <a:rPr lang="nl-NL" dirty="0" err="1">
                <a:solidFill>
                  <a:prstClr val="white"/>
                </a:solidFill>
              </a:rPr>
              <a:t>pt</a:t>
            </a:r>
            <a:endParaRPr lang="nl-NL" dirty="0">
              <a:solidFill>
                <a:prstClr val="white"/>
              </a:solidFill>
            </a:endParaRPr>
          </a:p>
          <a:p>
            <a:pPr marL="571500" lvl="0" indent="-571500">
              <a:buFont typeface="Arial" panose="020B0604020202020204" pitchFamily="34" charset="0"/>
              <a:buChar char="•"/>
              <a:defRPr/>
            </a:pPr>
            <a:r>
              <a:rPr lang="nl-NL" dirty="0">
                <a:solidFill>
                  <a:prstClr val="white"/>
                </a:solidFill>
              </a:rPr>
              <a:t>Referenties, extra informatie: 18 </a:t>
            </a:r>
            <a:r>
              <a:rPr lang="nl-NL" dirty="0" err="1">
                <a:solidFill>
                  <a:prstClr val="white"/>
                </a:solidFill>
              </a:rPr>
              <a:t>pt</a:t>
            </a:r>
            <a:endParaRPr lang="nl-NL" sz="3600" b="1" dirty="0">
              <a:solidFill>
                <a:prstClr val="white"/>
              </a:solidFill>
            </a:endParaRPr>
          </a:p>
          <a:p>
            <a:pPr lvl="0">
              <a:defRPr/>
            </a:pPr>
            <a:r>
              <a:rPr lang="nl-NL" sz="3600" b="1" dirty="0" smtClean="0">
                <a:solidFill>
                  <a:prstClr val="white"/>
                </a:solidFill>
              </a:rPr>
              <a:t/>
            </a:r>
            <a:br>
              <a:rPr lang="nl-NL" sz="3600" b="1" dirty="0" smtClean="0">
                <a:solidFill>
                  <a:prstClr val="white"/>
                </a:solidFill>
              </a:rPr>
            </a:br>
            <a:endParaRPr lang="nl-NL" sz="3600" b="1" dirty="0" smtClean="0">
              <a:solidFill>
                <a:prstClr val="white"/>
              </a:solidFill>
            </a:endParaRPr>
          </a:p>
          <a:p>
            <a:pPr lvl="0">
              <a:defRPr/>
            </a:pPr>
            <a:endParaRPr lang="nl-NL" sz="3600" b="1" dirty="0">
              <a:solidFill>
                <a:prstClr val="white"/>
              </a:solidFill>
            </a:endParaRPr>
          </a:p>
          <a:p>
            <a:pPr lvl="0">
              <a:defRPr/>
            </a:pPr>
            <a:endParaRPr lang="nl-NL" sz="3600" b="1" dirty="0" smtClean="0">
              <a:solidFill>
                <a:prstClr val="white"/>
              </a:solidFill>
            </a:endParaRPr>
          </a:p>
          <a:p>
            <a:pPr lvl="0">
              <a:defRPr/>
            </a:pPr>
            <a:endParaRPr lang="nl-NL" sz="3600" b="1" dirty="0">
              <a:solidFill>
                <a:prstClr val="white"/>
              </a:solidFill>
            </a:endParaRPr>
          </a:p>
          <a:p>
            <a:pPr lvl="0">
              <a:defRPr/>
            </a:pPr>
            <a:endParaRPr lang="nl-NL" sz="3600" b="1" dirty="0" smtClean="0">
              <a:solidFill>
                <a:prstClr val="white"/>
              </a:solidFill>
            </a:endParaRPr>
          </a:p>
          <a:p>
            <a:pPr lvl="0">
              <a:defRPr/>
            </a:pPr>
            <a:endParaRPr lang="nl-NL" sz="3600" b="1" dirty="0">
              <a:solidFill>
                <a:prstClr val="white"/>
              </a:solidFill>
            </a:endParaRPr>
          </a:p>
          <a:p>
            <a:pPr lvl="0">
              <a:defRPr/>
            </a:pPr>
            <a:endParaRPr lang="nl-NL" sz="3600" b="1" dirty="0" smtClean="0">
              <a:solidFill>
                <a:prstClr val="white"/>
              </a:solidFill>
            </a:endParaRPr>
          </a:p>
          <a:p>
            <a:pPr lvl="0">
              <a:defRPr/>
            </a:pPr>
            <a:endParaRPr lang="nl-NL" sz="3600" b="1" dirty="0">
              <a:solidFill>
                <a:prstClr val="white"/>
              </a:solidFill>
            </a:endParaRPr>
          </a:p>
          <a:p>
            <a:pPr lvl="0">
              <a:defRPr/>
            </a:pPr>
            <a:endParaRPr lang="nl-NL" sz="3600" b="1" dirty="0" smtClean="0">
              <a:solidFill>
                <a:prstClr val="white"/>
              </a:solidFill>
            </a:endParaRPr>
          </a:p>
          <a:p>
            <a:pPr lvl="0">
              <a:defRPr/>
            </a:pPr>
            <a:endParaRPr lang="nl-NL" sz="3600" b="1" dirty="0">
              <a:solidFill>
                <a:prstClr val="white"/>
              </a:solidFill>
            </a:endParaRPr>
          </a:p>
          <a:p>
            <a:pPr lvl="0">
              <a:defRPr/>
            </a:pPr>
            <a:r>
              <a:rPr lang="nl-NL" sz="3600" b="1" dirty="0">
                <a:solidFill>
                  <a:prstClr val="white"/>
                </a:solidFill>
              </a:rPr>
              <a:t/>
            </a:r>
            <a:br>
              <a:rPr lang="nl-NL" sz="3600" b="1" dirty="0">
                <a:solidFill>
                  <a:prstClr val="white"/>
                </a:solidFill>
              </a:rPr>
            </a:br>
            <a:r>
              <a:rPr lang="nl-NL" sz="1800" dirty="0" err="1" smtClean="0">
                <a:solidFill>
                  <a:prstClr val="white"/>
                </a:solidFill>
              </a:rPr>
              <a:t>Figure</a:t>
            </a:r>
            <a:r>
              <a:rPr lang="nl-NL" sz="1800" dirty="0" smtClean="0">
                <a:solidFill>
                  <a:prstClr val="white"/>
                </a:solidFill>
              </a:rPr>
              <a:t> </a:t>
            </a:r>
            <a:r>
              <a:rPr lang="nl-NL" sz="1800" dirty="0">
                <a:solidFill>
                  <a:prstClr val="white"/>
                </a:solidFill>
              </a:rPr>
              <a:t>1:  Calibri, 18, wit, onder een grafiek afbeelding.</a:t>
            </a:r>
            <a:endParaRPr lang="nl-NL" sz="5800" b="1" dirty="0">
              <a:solidFill>
                <a:prstClr val="white"/>
              </a:solidFill>
            </a:endParaRPr>
          </a:p>
          <a:p>
            <a:pPr lvl="0">
              <a:defRPr/>
            </a:pPr>
            <a:endParaRPr lang="nl-NL" sz="3600" b="1" dirty="0" smtClean="0">
              <a:solidFill>
                <a:prstClr val="white"/>
              </a:solidFill>
            </a:endParaRPr>
          </a:p>
          <a:p>
            <a:pPr lvl="0">
              <a:defRPr/>
            </a:pPr>
            <a:endParaRPr lang="nl-NL" sz="3600" b="1" dirty="0">
              <a:solidFill>
                <a:prstClr val="white"/>
              </a:solidFill>
            </a:endParaRPr>
          </a:p>
          <a:p>
            <a:pPr lvl="0">
              <a:defRPr/>
            </a:pPr>
            <a:r>
              <a:rPr lang="nl-NL" sz="1800" dirty="0" smtClean="0">
                <a:solidFill>
                  <a:prstClr val="white"/>
                </a:solidFill>
              </a:rPr>
              <a:t>Tabel 1: </a:t>
            </a:r>
            <a:r>
              <a:rPr lang="nl-NL" sz="1800" dirty="0" err="1" smtClean="0">
                <a:solidFill>
                  <a:prstClr val="white"/>
                </a:solidFill>
              </a:rPr>
              <a:t>Kleruen</a:t>
            </a:r>
            <a:r>
              <a:rPr lang="nl-NL" sz="1800" dirty="0" smtClean="0">
                <a:solidFill>
                  <a:prstClr val="white"/>
                </a:solidFill>
              </a:rPr>
              <a:t>.  Calibri, 18, wit, boven een tabel.</a:t>
            </a:r>
            <a:endParaRPr lang="nl-NL" sz="5800" b="1" dirty="0">
              <a:solidFill>
                <a:prstClr val="white"/>
              </a:solidFill>
            </a:endParaRPr>
          </a:p>
        </p:txBody>
      </p:sp>
      <p:sp>
        <p:nvSpPr>
          <p:cNvPr id="5" name="Tijdelijke aanduiding voor tekst 4"/>
          <p:cNvSpPr>
            <a:spLocks noGrp="1"/>
          </p:cNvSpPr>
          <p:nvPr>
            <p:ph type="body" sz="quarter" idx="13"/>
          </p:nvPr>
        </p:nvSpPr>
        <p:spPr/>
        <p:txBody>
          <a:bodyPr/>
          <a:lstStyle/>
          <a:p>
            <a:pPr lvl="0">
              <a:defRPr/>
            </a:pPr>
            <a:r>
              <a:rPr lang="nl-NL" sz="4000" b="1" dirty="0" err="1" smtClean="0">
                <a:solidFill>
                  <a:prstClr val="white"/>
                </a:solidFill>
              </a:rPr>
              <a:t>Results</a:t>
            </a:r>
            <a:endParaRPr lang="nl-NL" sz="4000" b="1" dirty="0" smtClean="0">
              <a:solidFill>
                <a:prstClr val="white"/>
              </a:solidFill>
            </a:endParaRPr>
          </a:p>
          <a:p>
            <a:pPr lvl="0">
              <a:defRPr/>
            </a:pPr>
            <a:r>
              <a:rPr lang="nl-NL" sz="2400" dirty="0" err="1" smtClean="0">
                <a:solidFill>
                  <a:prstClr val="white"/>
                </a:solidFill>
              </a:rPr>
              <a:t>Lorem</a:t>
            </a:r>
            <a:r>
              <a:rPr lang="nl-NL" sz="2400" dirty="0" smtClean="0">
                <a:solidFill>
                  <a:prstClr val="white"/>
                </a:solidFill>
              </a:rPr>
              <a:t> </a:t>
            </a:r>
            <a:r>
              <a:rPr lang="nl-NL" sz="2400" dirty="0" err="1">
                <a:solidFill>
                  <a:prstClr val="white"/>
                </a:solidFill>
              </a:rPr>
              <a:t>ipsum</a:t>
            </a:r>
            <a:r>
              <a:rPr lang="nl-NL" sz="2400" dirty="0">
                <a:solidFill>
                  <a:prstClr val="white"/>
                </a:solidFill>
              </a:rPr>
              <a:t> </a:t>
            </a:r>
            <a:r>
              <a:rPr lang="nl-NL" sz="2400" dirty="0" err="1">
                <a:solidFill>
                  <a:prstClr val="white"/>
                </a:solidFill>
              </a:rPr>
              <a:t>dolor</a:t>
            </a:r>
            <a:r>
              <a:rPr lang="nl-NL" sz="2400" dirty="0">
                <a:solidFill>
                  <a:prstClr val="white"/>
                </a:solidFill>
              </a:rPr>
              <a:t> </a:t>
            </a:r>
            <a:r>
              <a:rPr lang="nl-NL" sz="2400" dirty="0" err="1">
                <a:solidFill>
                  <a:prstClr val="white"/>
                </a:solidFill>
              </a:rPr>
              <a:t>sit</a:t>
            </a:r>
            <a:r>
              <a:rPr lang="nl-NL" sz="2400" dirty="0">
                <a:solidFill>
                  <a:prstClr val="white"/>
                </a:solidFill>
              </a:rPr>
              <a:t> </a:t>
            </a:r>
            <a:r>
              <a:rPr lang="nl-NL" sz="2400" dirty="0" err="1">
                <a:solidFill>
                  <a:prstClr val="white"/>
                </a:solidFill>
              </a:rPr>
              <a:t>amet</a:t>
            </a:r>
            <a:r>
              <a:rPr lang="nl-NL" sz="2400" dirty="0">
                <a:solidFill>
                  <a:prstClr val="white"/>
                </a:solidFill>
              </a:rPr>
              <a:t>, </a:t>
            </a:r>
            <a:r>
              <a:rPr lang="nl-NL" sz="2400" dirty="0" err="1">
                <a:solidFill>
                  <a:prstClr val="white"/>
                </a:solidFill>
              </a:rPr>
              <a:t>consectetur</a:t>
            </a:r>
            <a:r>
              <a:rPr lang="nl-NL" sz="2400" dirty="0">
                <a:solidFill>
                  <a:prstClr val="white"/>
                </a:solidFill>
              </a:rPr>
              <a:t> </a:t>
            </a:r>
            <a:r>
              <a:rPr lang="nl-NL" sz="2400" dirty="0" err="1">
                <a:solidFill>
                  <a:prstClr val="white"/>
                </a:solidFill>
              </a:rPr>
              <a:t>adipiscing</a:t>
            </a:r>
            <a:r>
              <a:rPr lang="nl-NL" sz="2400" dirty="0">
                <a:solidFill>
                  <a:prstClr val="white"/>
                </a:solidFill>
              </a:rPr>
              <a:t> </a:t>
            </a:r>
            <a:r>
              <a:rPr lang="nl-NL" sz="2400" dirty="0" err="1">
                <a:solidFill>
                  <a:prstClr val="white"/>
                </a:solidFill>
              </a:rPr>
              <a:t>elit</a:t>
            </a:r>
            <a:r>
              <a:rPr lang="nl-NL" sz="2400" dirty="0">
                <a:solidFill>
                  <a:prstClr val="white"/>
                </a:solidFill>
              </a:rPr>
              <a:t>. Integer </a:t>
            </a:r>
            <a:r>
              <a:rPr lang="nl-NL" sz="2400" dirty="0" err="1">
                <a:solidFill>
                  <a:prstClr val="white"/>
                </a:solidFill>
              </a:rPr>
              <a:t>dapibus</a:t>
            </a:r>
            <a:r>
              <a:rPr lang="nl-NL" sz="2400" dirty="0">
                <a:solidFill>
                  <a:prstClr val="white"/>
                </a:solidFill>
              </a:rPr>
              <a:t> </a:t>
            </a:r>
            <a:r>
              <a:rPr lang="nl-NL" sz="2400" dirty="0" err="1">
                <a:solidFill>
                  <a:prstClr val="white"/>
                </a:solidFill>
              </a:rPr>
              <a:t>tempor</a:t>
            </a:r>
            <a:r>
              <a:rPr lang="nl-NL" sz="2400" dirty="0">
                <a:solidFill>
                  <a:prstClr val="white"/>
                </a:solidFill>
              </a:rPr>
              <a:t> </a:t>
            </a:r>
            <a:r>
              <a:rPr lang="nl-NL" sz="2400" dirty="0" err="1">
                <a:solidFill>
                  <a:prstClr val="white"/>
                </a:solidFill>
              </a:rPr>
              <a:t>pulvinar</a:t>
            </a:r>
            <a:r>
              <a:rPr lang="nl-NL" sz="2400" dirty="0">
                <a:solidFill>
                  <a:prstClr val="white"/>
                </a:solidFill>
              </a:rPr>
              <a:t>. </a:t>
            </a:r>
            <a:r>
              <a:rPr lang="nl-NL" sz="2400" dirty="0" err="1">
                <a:solidFill>
                  <a:prstClr val="white"/>
                </a:solidFill>
              </a:rPr>
              <a:t>Fusce</a:t>
            </a:r>
            <a:r>
              <a:rPr lang="nl-NL" sz="2400" dirty="0">
                <a:solidFill>
                  <a:prstClr val="white"/>
                </a:solidFill>
              </a:rPr>
              <a:t> </a:t>
            </a:r>
            <a:r>
              <a:rPr lang="nl-NL" sz="2400" dirty="0" err="1">
                <a:solidFill>
                  <a:prstClr val="white"/>
                </a:solidFill>
              </a:rPr>
              <a:t>eget</a:t>
            </a:r>
            <a:r>
              <a:rPr lang="nl-NL" sz="2400" dirty="0">
                <a:solidFill>
                  <a:prstClr val="white"/>
                </a:solidFill>
              </a:rPr>
              <a:t> </a:t>
            </a:r>
            <a:r>
              <a:rPr lang="nl-NL" sz="2400" dirty="0" err="1">
                <a:solidFill>
                  <a:prstClr val="white"/>
                </a:solidFill>
              </a:rPr>
              <a:t>pulvinar</a:t>
            </a:r>
            <a:r>
              <a:rPr lang="nl-NL" sz="2400" dirty="0">
                <a:solidFill>
                  <a:prstClr val="white"/>
                </a:solidFill>
              </a:rPr>
              <a:t> </a:t>
            </a:r>
            <a:r>
              <a:rPr lang="nl-NL" sz="2400" dirty="0" err="1">
                <a:solidFill>
                  <a:prstClr val="white"/>
                </a:solidFill>
              </a:rPr>
              <a:t>velit</a:t>
            </a:r>
            <a:r>
              <a:rPr lang="nl-NL" sz="2400" dirty="0">
                <a:solidFill>
                  <a:prstClr val="white"/>
                </a:solidFill>
              </a:rPr>
              <a:t>. </a:t>
            </a:r>
            <a:r>
              <a:rPr lang="nl-NL" sz="2400" dirty="0" err="1">
                <a:solidFill>
                  <a:prstClr val="white"/>
                </a:solidFill>
              </a:rPr>
              <a:t>Phasellus</a:t>
            </a:r>
            <a:r>
              <a:rPr lang="nl-NL" sz="2400" dirty="0">
                <a:solidFill>
                  <a:prstClr val="white"/>
                </a:solidFill>
              </a:rPr>
              <a:t> </a:t>
            </a:r>
            <a:r>
              <a:rPr lang="nl-NL" sz="2400" dirty="0" err="1">
                <a:solidFill>
                  <a:prstClr val="white"/>
                </a:solidFill>
              </a:rPr>
              <a:t>mattis</a:t>
            </a:r>
            <a:r>
              <a:rPr lang="nl-NL" sz="2400" dirty="0">
                <a:solidFill>
                  <a:prstClr val="white"/>
                </a:solidFill>
              </a:rPr>
              <a:t> </a:t>
            </a:r>
            <a:r>
              <a:rPr lang="nl-NL" sz="2400" dirty="0" err="1">
                <a:solidFill>
                  <a:prstClr val="white"/>
                </a:solidFill>
              </a:rPr>
              <a:t>pulvinar</a:t>
            </a:r>
            <a:r>
              <a:rPr lang="nl-NL" sz="2400" dirty="0">
                <a:solidFill>
                  <a:prstClr val="white"/>
                </a:solidFill>
              </a:rPr>
              <a:t> </a:t>
            </a:r>
            <a:r>
              <a:rPr lang="nl-NL" sz="2400" dirty="0" err="1">
                <a:solidFill>
                  <a:prstClr val="white"/>
                </a:solidFill>
              </a:rPr>
              <a:t>quam</a:t>
            </a:r>
            <a:r>
              <a:rPr lang="nl-NL" sz="2400" dirty="0">
                <a:solidFill>
                  <a:prstClr val="white"/>
                </a:solidFill>
              </a:rPr>
              <a:t> et commodo. </a:t>
            </a:r>
            <a:r>
              <a:rPr lang="nl-NL" sz="2400" dirty="0" err="1">
                <a:solidFill>
                  <a:prstClr val="white"/>
                </a:solidFill>
              </a:rPr>
              <a:t>Maecenas</a:t>
            </a:r>
            <a:r>
              <a:rPr lang="nl-NL" sz="2400" dirty="0">
                <a:solidFill>
                  <a:prstClr val="white"/>
                </a:solidFill>
              </a:rPr>
              <a:t> </a:t>
            </a:r>
            <a:r>
              <a:rPr lang="nl-NL" sz="2400" dirty="0" err="1">
                <a:solidFill>
                  <a:prstClr val="white"/>
                </a:solidFill>
              </a:rPr>
              <a:t>eleifend</a:t>
            </a:r>
            <a:r>
              <a:rPr lang="nl-NL" sz="2400" dirty="0">
                <a:solidFill>
                  <a:prstClr val="white"/>
                </a:solidFill>
              </a:rPr>
              <a:t> </a:t>
            </a:r>
            <a:r>
              <a:rPr lang="nl-NL" sz="2400" dirty="0" err="1">
                <a:solidFill>
                  <a:prstClr val="white"/>
                </a:solidFill>
              </a:rPr>
              <a:t>ornare</a:t>
            </a:r>
            <a:r>
              <a:rPr lang="nl-NL" sz="2400" dirty="0">
                <a:solidFill>
                  <a:prstClr val="white"/>
                </a:solidFill>
              </a:rPr>
              <a:t> </a:t>
            </a:r>
            <a:r>
              <a:rPr lang="nl-NL" sz="2400" dirty="0" err="1">
                <a:solidFill>
                  <a:prstClr val="white"/>
                </a:solidFill>
              </a:rPr>
              <a:t>enim</a:t>
            </a:r>
            <a:r>
              <a:rPr lang="nl-NL" sz="2400" dirty="0">
                <a:solidFill>
                  <a:prstClr val="white"/>
                </a:solidFill>
              </a:rPr>
              <a:t>, ut </a:t>
            </a:r>
            <a:r>
              <a:rPr lang="nl-NL" sz="2400" dirty="0" err="1">
                <a:solidFill>
                  <a:prstClr val="white"/>
                </a:solidFill>
              </a:rPr>
              <a:t>condimentum</a:t>
            </a:r>
            <a:r>
              <a:rPr lang="nl-NL" sz="2400" dirty="0">
                <a:solidFill>
                  <a:prstClr val="white"/>
                </a:solidFill>
              </a:rPr>
              <a:t> </a:t>
            </a:r>
            <a:r>
              <a:rPr lang="nl-NL" sz="2400" dirty="0" err="1">
                <a:solidFill>
                  <a:prstClr val="white"/>
                </a:solidFill>
              </a:rPr>
              <a:t>augue</a:t>
            </a:r>
            <a:r>
              <a:rPr lang="nl-NL" sz="2400" dirty="0">
                <a:solidFill>
                  <a:prstClr val="white"/>
                </a:solidFill>
              </a:rPr>
              <a:t> </a:t>
            </a:r>
            <a:r>
              <a:rPr lang="nl-NL" sz="2400" dirty="0" err="1">
                <a:solidFill>
                  <a:prstClr val="white"/>
                </a:solidFill>
              </a:rPr>
              <a:t>luctus</a:t>
            </a:r>
            <a:r>
              <a:rPr lang="nl-NL" sz="2400" dirty="0">
                <a:solidFill>
                  <a:prstClr val="white"/>
                </a:solidFill>
              </a:rPr>
              <a:t> non. </a:t>
            </a:r>
            <a:r>
              <a:rPr lang="nl-NL" sz="2400" dirty="0" err="1">
                <a:solidFill>
                  <a:prstClr val="white"/>
                </a:solidFill>
              </a:rPr>
              <a:t>Donec</a:t>
            </a:r>
            <a:r>
              <a:rPr lang="nl-NL" sz="2400" dirty="0">
                <a:solidFill>
                  <a:prstClr val="white"/>
                </a:solidFill>
              </a:rPr>
              <a:t> </a:t>
            </a:r>
            <a:r>
              <a:rPr lang="nl-NL" sz="2400" dirty="0" err="1">
                <a:solidFill>
                  <a:prstClr val="white"/>
                </a:solidFill>
              </a:rPr>
              <a:t>luctus</a:t>
            </a:r>
            <a:r>
              <a:rPr lang="nl-NL" sz="2400" dirty="0">
                <a:solidFill>
                  <a:prstClr val="white"/>
                </a:solidFill>
              </a:rPr>
              <a:t> </a:t>
            </a:r>
            <a:r>
              <a:rPr lang="nl-NL" sz="2400" dirty="0" err="1">
                <a:solidFill>
                  <a:prstClr val="white"/>
                </a:solidFill>
              </a:rPr>
              <a:t>aliquam</a:t>
            </a:r>
            <a:r>
              <a:rPr lang="nl-NL" sz="2400" dirty="0">
                <a:solidFill>
                  <a:prstClr val="white"/>
                </a:solidFill>
              </a:rPr>
              <a:t> </a:t>
            </a:r>
            <a:r>
              <a:rPr lang="nl-NL" sz="2400" dirty="0" err="1">
                <a:solidFill>
                  <a:prstClr val="white"/>
                </a:solidFill>
              </a:rPr>
              <a:t>neque</a:t>
            </a:r>
            <a:r>
              <a:rPr lang="nl-NL" sz="2400" dirty="0">
                <a:solidFill>
                  <a:prstClr val="white"/>
                </a:solidFill>
              </a:rPr>
              <a:t> </a:t>
            </a:r>
            <a:r>
              <a:rPr lang="nl-NL" sz="2400" dirty="0" err="1">
                <a:solidFill>
                  <a:prstClr val="white"/>
                </a:solidFill>
              </a:rPr>
              <a:t>sagittis</a:t>
            </a:r>
            <a:r>
              <a:rPr lang="nl-NL" sz="2400" dirty="0">
                <a:solidFill>
                  <a:prstClr val="white"/>
                </a:solidFill>
              </a:rPr>
              <a:t> </a:t>
            </a:r>
            <a:r>
              <a:rPr lang="nl-NL" sz="2400" dirty="0" err="1">
                <a:solidFill>
                  <a:prstClr val="white"/>
                </a:solidFill>
              </a:rPr>
              <a:t>molestie</a:t>
            </a:r>
            <a:r>
              <a:rPr lang="nl-NL" sz="2400" dirty="0">
                <a:solidFill>
                  <a:prstClr val="white"/>
                </a:solidFill>
              </a:rPr>
              <a:t>. </a:t>
            </a:r>
            <a:r>
              <a:rPr lang="nl-NL" sz="2400" dirty="0" err="1">
                <a:solidFill>
                  <a:prstClr val="white"/>
                </a:solidFill>
              </a:rPr>
              <a:t>Nulla</a:t>
            </a:r>
            <a:r>
              <a:rPr lang="nl-NL" sz="2400" dirty="0">
                <a:solidFill>
                  <a:prstClr val="white"/>
                </a:solidFill>
              </a:rPr>
              <a:t> non auctor </a:t>
            </a:r>
            <a:r>
              <a:rPr lang="nl-NL" sz="2400" dirty="0" err="1">
                <a:solidFill>
                  <a:prstClr val="white"/>
                </a:solidFill>
              </a:rPr>
              <a:t>mauris</a:t>
            </a:r>
            <a:r>
              <a:rPr lang="nl-NL" sz="2400" dirty="0">
                <a:solidFill>
                  <a:prstClr val="white"/>
                </a:solidFill>
              </a:rPr>
              <a:t>. In </a:t>
            </a:r>
            <a:r>
              <a:rPr lang="nl-NL" sz="2400" dirty="0" err="1">
                <a:solidFill>
                  <a:prstClr val="white"/>
                </a:solidFill>
              </a:rPr>
              <a:t>in</a:t>
            </a:r>
            <a:r>
              <a:rPr lang="nl-NL" sz="2400" dirty="0">
                <a:solidFill>
                  <a:prstClr val="white"/>
                </a:solidFill>
              </a:rPr>
              <a:t> </a:t>
            </a:r>
            <a:r>
              <a:rPr lang="nl-NL" sz="2400" dirty="0" err="1">
                <a:solidFill>
                  <a:prstClr val="white"/>
                </a:solidFill>
              </a:rPr>
              <a:t>congue</a:t>
            </a:r>
            <a:r>
              <a:rPr lang="nl-NL" sz="2400" dirty="0">
                <a:solidFill>
                  <a:prstClr val="white"/>
                </a:solidFill>
              </a:rPr>
              <a:t> </a:t>
            </a:r>
            <a:r>
              <a:rPr lang="nl-NL" sz="2400" dirty="0" err="1">
                <a:solidFill>
                  <a:prstClr val="white"/>
                </a:solidFill>
              </a:rPr>
              <a:t>est.</a:t>
            </a:r>
            <a:r>
              <a:rPr lang="nl-NL" sz="2400" dirty="0">
                <a:solidFill>
                  <a:prstClr val="white"/>
                </a:solidFill>
              </a:rPr>
              <a:t> </a:t>
            </a:r>
            <a:r>
              <a:rPr lang="nl-NL" sz="2400" dirty="0" err="1">
                <a:solidFill>
                  <a:prstClr val="white"/>
                </a:solidFill>
              </a:rPr>
              <a:t>Sed</a:t>
            </a:r>
            <a:r>
              <a:rPr lang="nl-NL" sz="2400" dirty="0">
                <a:solidFill>
                  <a:prstClr val="white"/>
                </a:solidFill>
              </a:rPr>
              <a:t> et </a:t>
            </a:r>
            <a:r>
              <a:rPr lang="nl-NL" sz="2400" dirty="0" err="1">
                <a:solidFill>
                  <a:prstClr val="white"/>
                </a:solidFill>
              </a:rPr>
              <a:t>ultrices</a:t>
            </a:r>
            <a:r>
              <a:rPr lang="nl-NL" sz="2400" dirty="0">
                <a:solidFill>
                  <a:prstClr val="white"/>
                </a:solidFill>
              </a:rPr>
              <a:t> </a:t>
            </a:r>
            <a:r>
              <a:rPr lang="nl-NL" sz="2400" dirty="0" err="1">
                <a:solidFill>
                  <a:prstClr val="white"/>
                </a:solidFill>
              </a:rPr>
              <a:t>augue</a:t>
            </a:r>
            <a:r>
              <a:rPr lang="nl-NL" sz="2400" dirty="0">
                <a:solidFill>
                  <a:prstClr val="white"/>
                </a:solidFill>
              </a:rPr>
              <a:t>, vitae </a:t>
            </a:r>
            <a:r>
              <a:rPr lang="nl-NL" sz="2400" dirty="0" err="1">
                <a:solidFill>
                  <a:prstClr val="white"/>
                </a:solidFill>
              </a:rPr>
              <a:t>bibendum</a:t>
            </a:r>
            <a:r>
              <a:rPr lang="nl-NL" sz="2400" dirty="0">
                <a:solidFill>
                  <a:prstClr val="white"/>
                </a:solidFill>
              </a:rPr>
              <a:t> </a:t>
            </a:r>
            <a:r>
              <a:rPr lang="nl-NL" sz="2400" dirty="0" err="1">
                <a:solidFill>
                  <a:prstClr val="white"/>
                </a:solidFill>
              </a:rPr>
              <a:t>turpis</a:t>
            </a:r>
            <a:r>
              <a:rPr lang="nl-NL" sz="2400" dirty="0">
                <a:solidFill>
                  <a:prstClr val="white"/>
                </a:solidFill>
              </a:rPr>
              <a:t>.</a:t>
            </a:r>
          </a:p>
          <a:p>
            <a:pPr lvl="0">
              <a:defRPr/>
            </a:pPr>
            <a:endParaRPr lang="nl-NL" sz="2400" dirty="0">
              <a:solidFill>
                <a:prstClr val="white"/>
              </a:solidFill>
            </a:endParaRPr>
          </a:p>
          <a:p>
            <a:pPr lvl="0">
              <a:defRPr/>
            </a:pPr>
            <a:r>
              <a:rPr lang="nl-NL" sz="2400" dirty="0">
                <a:solidFill>
                  <a:prstClr val="white"/>
                </a:solidFill>
              </a:rPr>
              <a:t>In </a:t>
            </a:r>
            <a:r>
              <a:rPr lang="nl-NL" sz="2400" dirty="0" err="1">
                <a:solidFill>
                  <a:prstClr val="white"/>
                </a:solidFill>
              </a:rPr>
              <a:t>ultrices</a:t>
            </a:r>
            <a:r>
              <a:rPr lang="nl-NL" sz="2400" dirty="0">
                <a:solidFill>
                  <a:prstClr val="white"/>
                </a:solidFill>
              </a:rPr>
              <a:t> </a:t>
            </a:r>
            <a:r>
              <a:rPr lang="nl-NL" sz="2400" dirty="0" err="1">
                <a:solidFill>
                  <a:prstClr val="white"/>
                </a:solidFill>
              </a:rPr>
              <a:t>arcu</a:t>
            </a:r>
            <a:r>
              <a:rPr lang="nl-NL" sz="2400" dirty="0">
                <a:solidFill>
                  <a:prstClr val="white"/>
                </a:solidFill>
              </a:rPr>
              <a:t> at </a:t>
            </a:r>
            <a:r>
              <a:rPr lang="nl-NL" sz="2400" dirty="0" err="1">
                <a:solidFill>
                  <a:prstClr val="white"/>
                </a:solidFill>
              </a:rPr>
              <a:t>nisl</a:t>
            </a:r>
            <a:r>
              <a:rPr lang="nl-NL" sz="2400" dirty="0">
                <a:solidFill>
                  <a:prstClr val="white"/>
                </a:solidFill>
              </a:rPr>
              <a:t> </a:t>
            </a:r>
            <a:r>
              <a:rPr lang="nl-NL" sz="2400" dirty="0" err="1">
                <a:solidFill>
                  <a:prstClr val="white"/>
                </a:solidFill>
              </a:rPr>
              <a:t>pulvinar</a:t>
            </a:r>
            <a:r>
              <a:rPr lang="nl-NL" sz="2400" dirty="0">
                <a:solidFill>
                  <a:prstClr val="white"/>
                </a:solidFill>
              </a:rPr>
              <a:t>, vitae dictum </a:t>
            </a:r>
            <a:r>
              <a:rPr lang="nl-NL" sz="2400" dirty="0" err="1">
                <a:solidFill>
                  <a:prstClr val="white"/>
                </a:solidFill>
              </a:rPr>
              <a:t>diam</a:t>
            </a:r>
            <a:r>
              <a:rPr lang="nl-NL" sz="2400" dirty="0">
                <a:solidFill>
                  <a:prstClr val="white"/>
                </a:solidFill>
              </a:rPr>
              <a:t> </a:t>
            </a:r>
            <a:r>
              <a:rPr lang="nl-NL" sz="2400" dirty="0" err="1">
                <a:solidFill>
                  <a:prstClr val="white"/>
                </a:solidFill>
              </a:rPr>
              <a:t>fringilla</a:t>
            </a:r>
            <a:r>
              <a:rPr lang="nl-NL" sz="2400" dirty="0">
                <a:solidFill>
                  <a:prstClr val="white"/>
                </a:solidFill>
              </a:rPr>
              <a:t>. </a:t>
            </a:r>
            <a:r>
              <a:rPr lang="nl-NL" sz="2400" dirty="0" err="1">
                <a:solidFill>
                  <a:prstClr val="white"/>
                </a:solidFill>
              </a:rPr>
              <a:t>Suspendisse</a:t>
            </a:r>
            <a:r>
              <a:rPr lang="nl-NL" sz="2400" dirty="0">
                <a:solidFill>
                  <a:prstClr val="white"/>
                </a:solidFill>
              </a:rPr>
              <a:t> </a:t>
            </a:r>
            <a:r>
              <a:rPr lang="nl-NL" sz="2400" dirty="0" err="1">
                <a:solidFill>
                  <a:prstClr val="white"/>
                </a:solidFill>
              </a:rPr>
              <a:t>suscipit</a:t>
            </a:r>
            <a:r>
              <a:rPr lang="nl-NL" sz="2400" dirty="0">
                <a:solidFill>
                  <a:prstClr val="white"/>
                </a:solidFill>
              </a:rPr>
              <a:t> </a:t>
            </a:r>
            <a:r>
              <a:rPr lang="nl-NL" sz="2400" dirty="0" err="1">
                <a:solidFill>
                  <a:prstClr val="white"/>
                </a:solidFill>
              </a:rPr>
              <a:t>ligula</a:t>
            </a:r>
            <a:r>
              <a:rPr lang="nl-NL" sz="2400" dirty="0">
                <a:solidFill>
                  <a:prstClr val="white"/>
                </a:solidFill>
              </a:rPr>
              <a:t> </a:t>
            </a:r>
            <a:r>
              <a:rPr lang="nl-NL" sz="2400" dirty="0" err="1">
                <a:solidFill>
                  <a:prstClr val="white"/>
                </a:solidFill>
              </a:rPr>
              <a:t>finibus</a:t>
            </a:r>
            <a:r>
              <a:rPr lang="nl-NL" sz="2400" dirty="0">
                <a:solidFill>
                  <a:prstClr val="white"/>
                </a:solidFill>
              </a:rPr>
              <a:t> </a:t>
            </a:r>
            <a:r>
              <a:rPr lang="nl-NL" sz="2400" dirty="0" err="1">
                <a:solidFill>
                  <a:prstClr val="white"/>
                </a:solidFill>
              </a:rPr>
              <a:t>felis</a:t>
            </a:r>
            <a:r>
              <a:rPr lang="nl-NL" sz="2400" dirty="0">
                <a:solidFill>
                  <a:prstClr val="white"/>
                </a:solidFill>
              </a:rPr>
              <a:t> </a:t>
            </a:r>
            <a:r>
              <a:rPr lang="nl-NL" sz="2400" dirty="0" err="1">
                <a:solidFill>
                  <a:prstClr val="white"/>
                </a:solidFill>
              </a:rPr>
              <a:t>mollis</a:t>
            </a:r>
            <a:r>
              <a:rPr lang="nl-NL" sz="2400" dirty="0">
                <a:solidFill>
                  <a:prstClr val="white"/>
                </a:solidFill>
              </a:rPr>
              <a:t> </a:t>
            </a:r>
            <a:r>
              <a:rPr lang="nl-NL" sz="2400" dirty="0" err="1">
                <a:solidFill>
                  <a:prstClr val="white"/>
                </a:solidFill>
              </a:rPr>
              <a:t>pretium</a:t>
            </a:r>
            <a:r>
              <a:rPr lang="nl-NL" sz="2400" dirty="0">
                <a:solidFill>
                  <a:prstClr val="white"/>
                </a:solidFill>
              </a:rPr>
              <a:t>. Class </a:t>
            </a:r>
            <a:r>
              <a:rPr lang="nl-NL" sz="2400" dirty="0" err="1">
                <a:solidFill>
                  <a:prstClr val="white"/>
                </a:solidFill>
              </a:rPr>
              <a:t>aptent</a:t>
            </a:r>
            <a:r>
              <a:rPr lang="nl-NL" sz="2400" dirty="0">
                <a:solidFill>
                  <a:prstClr val="white"/>
                </a:solidFill>
              </a:rPr>
              <a:t> </a:t>
            </a:r>
            <a:r>
              <a:rPr lang="nl-NL" sz="2400" dirty="0" err="1">
                <a:solidFill>
                  <a:prstClr val="white"/>
                </a:solidFill>
              </a:rPr>
              <a:t>taciti</a:t>
            </a:r>
            <a:r>
              <a:rPr lang="nl-NL" sz="2400" dirty="0">
                <a:solidFill>
                  <a:prstClr val="white"/>
                </a:solidFill>
              </a:rPr>
              <a:t> </a:t>
            </a:r>
            <a:r>
              <a:rPr lang="nl-NL" sz="2400" dirty="0" err="1">
                <a:solidFill>
                  <a:prstClr val="white"/>
                </a:solidFill>
              </a:rPr>
              <a:t>sociosqu</a:t>
            </a:r>
            <a:r>
              <a:rPr lang="nl-NL" sz="2400" dirty="0">
                <a:solidFill>
                  <a:prstClr val="white"/>
                </a:solidFill>
              </a:rPr>
              <a:t> ad </a:t>
            </a:r>
            <a:r>
              <a:rPr lang="nl-NL" sz="2400" dirty="0" err="1">
                <a:solidFill>
                  <a:prstClr val="white"/>
                </a:solidFill>
              </a:rPr>
              <a:t>litora</a:t>
            </a:r>
            <a:r>
              <a:rPr lang="nl-NL" sz="2400" dirty="0">
                <a:solidFill>
                  <a:prstClr val="white"/>
                </a:solidFill>
              </a:rPr>
              <a:t> </a:t>
            </a:r>
            <a:r>
              <a:rPr lang="nl-NL" sz="2400" dirty="0" err="1">
                <a:solidFill>
                  <a:prstClr val="white"/>
                </a:solidFill>
              </a:rPr>
              <a:t>torquent</a:t>
            </a:r>
            <a:r>
              <a:rPr lang="nl-NL" sz="2400" dirty="0">
                <a:solidFill>
                  <a:prstClr val="white"/>
                </a:solidFill>
              </a:rPr>
              <a:t> per </a:t>
            </a:r>
            <a:r>
              <a:rPr lang="nl-NL" sz="2400" dirty="0" err="1">
                <a:solidFill>
                  <a:prstClr val="white"/>
                </a:solidFill>
              </a:rPr>
              <a:t>conubia</a:t>
            </a:r>
            <a:r>
              <a:rPr lang="nl-NL" sz="2400" dirty="0">
                <a:solidFill>
                  <a:prstClr val="white"/>
                </a:solidFill>
              </a:rPr>
              <a:t> </a:t>
            </a:r>
            <a:r>
              <a:rPr lang="nl-NL" sz="2400" dirty="0" err="1">
                <a:solidFill>
                  <a:prstClr val="white"/>
                </a:solidFill>
              </a:rPr>
              <a:t>nostra</a:t>
            </a:r>
            <a:r>
              <a:rPr lang="nl-NL" sz="2400" dirty="0">
                <a:solidFill>
                  <a:prstClr val="white"/>
                </a:solidFill>
              </a:rPr>
              <a:t>, per </a:t>
            </a:r>
            <a:r>
              <a:rPr lang="nl-NL" sz="2400" dirty="0" err="1">
                <a:solidFill>
                  <a:prstClr val="white"/>
                </a:solidFill>
              </a:rPr>
              <a:t>inceptos</a:t>
            </a:r>
            <a:r>
              <a:rPr lang="nl-NL" sz="2400" dirty="0">
                <a:solidFill>
                  <a:prstClr val="white"/>
                </a:solidFill>
              </a:rPr>
              <a:t> </a:t>
            </a:r>
            <a:r>
              <a:rPr lang="nl-NL" sz="2400" dirty="0" err="1">
                <a:solidFill>
                  <a:prstClr val="white"/>
                </a:solidFill>
              </a:rPr>
              <a:t>himenaeos</a:t>
            </a:r>
            <a:r>
              <a:rPr lang="nl-NL" sz="2400" dirty="0">
                <a:solidFill>
                  <a:prstClr val="white"/>
                </a:solidFill>
              </a:rPr>
              <a:t>. </a:t>
            </a:r>
            <a:r>
              <a:rPr lang="nl-NL" sz="2400" dirty="0" err="1">
                <a:solidFill>
                  <a:prstClr val="white"/>
                </a:solidFill>
              </a:rPr>
              <a:t>Maecenas</a:t>
            </a:r>
            <a:r>
              <a:rPr lang="nl-NL" sz="2400" dirty="0">
                <a:solidFill>
                  <a:prstClr val="white"/>
                </a:solidFill>
              </a:rPr>
              <a:t> </a:t>
            </a:r>
            <a:r>
              <a:rPr lang="nl-NL" sz="2400" dirty="0" err="1">
                <a:solidFill>
                  <a:prstClr val="white"/>
                </a:solidFill>
              </a:rPr>
              <a:t>lacus</a:t>
            </a:r>
            <a:r>
              <a:rPr lang="nl-NL" sz="2400" dirty="0">
                <a:solidFill>
                  <a:prstClr val="white"/>
                </a:solidFill>
              </a:rPr>
              <a:t> </a:t>
            </a:r>
            <a:r>
              <a:rPr lang="nl-NL" sz="2400" dirty="0" err="1">
                <a:solidFill>
                  <a:prstClr val="white"/>
                </a:solidFill>
              </a:rPr>
              <a:t>dui</a:t>
            </a:r>
            <a:r>
              <a:rPr lang="nl-NL" sz="2400" dirty="0">
                <a:solidFill>
                  <a:prstClr val="white"/>
                </a:solidFill>
              </a:rPr>
              <a:t>, </a:t>
            </a:r>
            <a:r>
              <a:rPr lang="nl-NL" sz="2400" dirty="0" err="1">
                <a:solidFill>
                  <a:prstClr val="white"/>
                </a:solidFill>
              </a:rPr>
              <a:t>laoreet</a:t>
            </a:r>
            <a:r>
              <a:rPr lang="nl-NL" sz="2400" dirty="0">
                <a:solidFill>
                  <a:prstClr val="white"/>
                </a:solidFill>
              </a:rPr>
              <a:t> vel </a:t>
            </a:r>
            <a:r>
              <a:rPr lang="nl-NL" sz="2400" dirty="0" err="1">
                <a:solidFill>
                  <a:prstClr val="white"/>
                </a:solidFill>
              </a:rPr>
              <a:t>nibh</a:t>
            </a:r>
            <a:r>
              <a:rPr lang="nl-NL" sz="2400" dirty="0">
                <a:solidFill>
                  <a:prstClr val="white"/>
                </a:solidFill>
              </a:rPr>
              <a:t> </a:t>
            </a:r>
            <a:r>
              <a:rPr lang="nl-NL" sz="2400" dirty="0" err="1">
                <a:solidFill>
                  <a:prstClr val="white"/>
                </a:solidFill>
              </a:rPr>
              <a:t>lobortis</a:t>
            </a:r>
            <a:r>
              <a:rPr lang="nl-NL" sz="2400" dirty="0">
                <a:solidFill>
                  <a:prstClr val="white"/>
                </a:solidFill>
              </a:rPr>
              <a:t>, </a:t>
            </a:r>
            <a:r>
              <a:rPr lang="nl-NL" sz="2400" dirty="0" err="1">
                <a:solidFill>
                  <a:prstClr val="white"/>
                </a:solidFill>
              </a:rPr>
              <a:t>pharetra</a:t>
            </a:r>
            <a:r>
              <a:rPr lang="nl-NL" sz="2400" dirty="0">
                <a:solidFill>
                  <a:prstClr val="white"/>
                </a:solidFill>
              </a:rPr>
              <a:t> </a:t>
            </a:r>
            <a:r>
              <a:rPr lang="nl-NL" sz="2400" dirty="0" err="1">
                <a:solidFill>
                  <a:prstClr val="white"/>
                </a:solidFill>
              </a:rPr>
              <a:t>fermentum</a:t>
            </a:r>
            <a:r>
              <a:rPr lang="nl-NL" sz="2400" dirty="0">
                <a:solidFill>
                  <a:prstClr val="white"/>
                </a:solidFill>
              </a:rPr>
              <a:t> </a:t>
            </a:r>
            <a:r>
              <a:rPr lang="nl-NL" sz="2400" dirty="0" err="1">
                <a:solidFill>
                  <a:prstClr val="white"/>
                </a:solidFill>
              </a:rPr>
              <a:t>lectus</a:t>
            </a:r>
            <a:r>
              <a:rPr lang="nl-NL" sz="2400" dirty="0">
                <a:solidFill>
                  <a:prstClr val="white"/>
                </a:solidFill>
              </a:rPr>
              <a:t>. </a:t>
            </a:r>
            <a:r>
              <a:rPr lang="nl-NL" sz="2400" dirty="0" err="1">
                <a:solidFill>
                  <a:prstClr val="white"/>
                </a:solidFill>
              </a:rPr>
              <a:t>Fusce</a:t>
            </a:r>
            <a:r>
              <a:rPr lang="nl-NL" sz="2400" dirty="0">
                <a:solidFill>
                  <a:prstClr val="white"/>
                </a:solidFill>
              </a:rPr>
              <a:t> </a:t>
            </a:r>
            <a:r>
              <a:rPr lang="nl-NL" sz="2400" dirty="0" err="1">
                <a:solidFill>
                  <a:prstClr val="white"/>
                </a:solidFill>
              </a:rPr>
              <a:t>ac</a:t>
            </a:r>
            <a:r>
              <a:rPr lang="nl-NL" sz="2400" dirty="0">
                <a:solidFill>
                  <a:prstClr val="white"/>
                </a:solidFill>
              </a:rPr>
              <a:t> </a:t>
            </a:r>
            <a:r>
              <a:rPr lang="nl-NL" sz="2400" dirty="0" err="1">
                <a:solidFill>
                  <a:prstClr val="white"/>
                </a:solidFill>
              </a:rPr>
              <a:t>neque</a:t>
            </a:r>
            <a:r>
              <a:rPr lang="nl-NL" sz="2400" dirty="0">
                <a:solidFill>
                  <a:prstClr val="white"/>
                </a:solidFill>
              </a:rPr>
              <a:t> in </a:t>
            </a:r>
            <a:r>
              <a:rPr lang="nl-NL" sz="2400" dirty="0" err="1">
                <a:solidFill>
                  <a:prstClr val="white"/>
                </a:solidFill>
              </a:rPr>
              <a:t>augue</a:t>
            </a:r>
            <a:r>
              <a:rPr lang="nl-NL" sz="2400" dirty="0">
                <a:solidFill>
                  <a:prstClr val="white"/>
                </a:solidFill>
              </a:rPr>
              <a:t> </a:t>
            </a:r>
            <a:r>
              <a:rPr lang="nl-NL" sz="2400" dirty="0" err="1">
                <a:solidFill>
                  <a:prstClr val="white"/>
                </a:solidFill>
              </a:rPr>
              <a:t>tempor</a:t>
            </a:r>
            <a:r>
              <a:rPr lang="nl-NL" sz="2400" dirty="0">
                <a:solidFill>
                  <a:prstClr val="white"/>
                </a:solidFill>
              </a:rPr>
              <a:t> </a:t>
            </a:r>
            <a:r>
              <a:rPr lang="nl-NL" sz="2400" dirty="0" err="1">
                <a:solidFill>
                  <a:prstClr val="white"/>
                </a:solidFill>
              </a:rPr>
              <a:t>iaculis</a:t>
            </a:r>
            <a:r>
              <a:rPr lang="nl-NL" sz="2400" dirty="0">
                <a:solidFill>
                  <a:prstClr val="white"/>
                </a:solidFill>
              </a:rPr>
              <a:t>. </a:t>
            </a:r>
            <a:r>
              <a:rPr lang="nl-NL" sz="2400" dirty="0" err="1">
                <a:solidFill>
                  <a:prstClr val="white"/>
                </a:solidFill>
              </a:rPr>
              <a:t>Cras</a:t>
            </a:r>
            <a:r>
              <a:rPr lang="nl-NL" sz="2400" dirty="0">
                <a:solidFill>
                  <a:prstClr val="white"/>
                </a:solidFill>
              </a:rPr>
              <a:t> auctor </a:t>
            </a:r>
            <a:r>
              <a:rPr lang="nl-NL" sz="2400" dirty="0" err="1">
                <a:solidFill>
                  <a:prstClr val="white"/>
                </a:solidFill>
              </a:rPr>
              <a:t>tortor</a:t>
            </a:r>
            <a:r>
              <a:rPr lang="nl-NL" sz="2400" dirty="0">
                <a:solidFill>
                  <a:prstClr val="white"/>
                </a:solidFill>
              </a:rPr>
              <a:t> </a:t>
            </a:r>
            <a:r>
              <a:rPr lang="nl-NL" sz="2400" dirty="0" err="1">
                <a:solidFill>
                  <a:prstClr val="white"/>
                </a:solidFill>
              </a:rPr>
              <a:t>nisi</a:t>
            </a:r>
            <a:r>
              <a:rPr lang="nl-NL" sz="2400" dirty="0">
                <a:solidFill>
                  <a:prstClr val="white"/>
                </a:solidFill>
              </a:rPr>
              <a:t>, non </a:t>
            </a:r>
            <a:r>
              <a:rPr lang="nl-NL" sz="2400" dirty="0" err="1">
                <a:solidFill>
                  <a:prstClr val="white"/>
                </a:solidFill>
              </a:rPr>
              <a:t>rutrum</a:t>
            </a:r>
            <a:r>
              <a:rPr lang="nl-NL" sz="2400" dirty="0">
                <a:solidFill>
                  <a:prstClr val="white"/>
                </a:solidFill>
              </a:rPr>
              <a:t> </a:t>
            </a:r>
            <a:r>
              <a:rPr lang="nl-NL" sz="2400" dirty="0" err="1">
                <a:solidFill>
                  <a:prstClr val="white"/>
                </a:solidFill>
              </a:rPr>
              <a:t>turpis</a:t>
            </a:r>
            <a:r>
              <a:rPr lang="nl-NL" sz="2400" dirty="0">
                <a:solidFill>
                  <a:prstClr val="white"/>
                </a:solidFill>
              </a:rPr>
              <a:t> </a:t>
            </a:r>
            <a:r>
              <a:rPr lang="nl-NL" sz="2400" dirty="0" err="1">
                <a:solidFill>
                  <a:prstClr val="white"/>
                </a:solidFill>
              </a:rPr>
              <a:t>ornare</a:t>
            </a:r>
            <a:r>
              <a:rPr lang="nl-NL" sz="2400" dirty="0">
                <a:solidFill>
                  <a:prstClr val="white"/>
                </a:solidFill>
              </a:rPr>
              <a:t> </a:t>
            </a:r>
            <a:r>
              <a:rPr lang="nl-NL" sz="2400" dirty="0" err="1">
                <a:solidFill>
                  <a:prstClr val="white"/>
                </a:solidFill>
              </a:rPr>
              <a:t>nec</a:t>
            </a:r>
            <a:r>
              <a:rPr lang="nl-NL" sz="2400" dirty="0">
                <a:solidFill>
                  <a:prstClr val="white"/>
                </a:solidFill>
              </a:rPr>
              <a:t>. Vestibulum </a:t>
            </a:r>
            <a:r>
              <a:rPr lang="nl-NL" sz="2400" dirty="0" err="1">
                <a:solidFill>
                  <a:prstClr val="white"/>
                </a:solidFill>
              </a:rPr>
              <a:t>quis</a:t>
            </a:r>
            <a:r>
              <a:rPr lang="nl-NL" sz="2400" dirty="0">
                <a:solidFill>
                  <a:prstClr val="white"/>
                </a:solidFill>
              </a:rPr>
              <a:t> </a:t>
            </a:r>
            <a:r>
              <a:rPr lang="nl-NL" sz="2400" dirty="0" err="1">
                <a:solidFill>
                  <a:prstClr val="white"/>
                </a:solidFill>
              </a:rPr>
              <a:t>sagittis</a:t>
            </a:r>
            <a:r>
              <a:rPr lang="nl-NL" sz="2400" dirty="0">
                <a:solidFill>
                  <a:prstClr val="white"/>
                </a:solidFill>
              </a:rPr>
              <a:t> mi. </a:t>
            </a:r>
            <a:r>
              <a:rPr lang="nl-NL" sz="2400" dirty="0" err="1">
                <a:solidFill>
                  <a:prstClr val="white"/>
                </a:solidFill>
              </a:rPr>
              <a:t>Nullam</a:t>
            </a:r>
            <a:r>
              <a:rPr lang="nl-NL" sz="2400" dirty="0">
                <a:solidFill>
                  <a:prstClr val="white"/>
                </a:solidFill>
              </a:rPr>
              <a:t> </a:t>
            </a:r>
            <a:r>
              <a:rPr lang="nl-NL" sz="2400" dirty="0" err="1">
                <a:solidFill>
                  <a:prstClr val="white"/>
                </a:solidFill>
              </a:rPr>
              <a:t>pharetra</a:t>
            </a:r>
            <a:r>
              <a:rPr lang="nl-NL" sz="2400" dirty="0">
                <a:solidFill>
                  <a:prstClr val="white"/>
                </a:solidFill>
              </a:rPr>
              <a:t> </a:t>
            </a:r>
            <a:r>
              <a:rPr lang="nl-NL" sz="2400" dirty="0" err="1">
                <a:solidFill>
                  <a:prstClr val="white"/>
                </a:solidFill>
              </a:rPr>
              <a:t>quam</a:t>
            </a:r>
            <a:r>
              <a:rPr lang="nl-NL" sz="2400" dirty="0">
                <a:solidFill>
                  <a:prstClr val="white"/>
                </a:solidFill>
              </a:rPr>
              <a:t> massa, a dictum </a:t>
            </a:r>
            <a:r>
              <a:rPr lang="nl-NL" sz="2400" dirty="0" err="1">
                <a:solidFill>
                  <a:prstClr val="white"/>
                </a:solidFill>
              </a:rPr>
              <a:t>enim</a:t>
            </a:r>
            <a:r>
              <a:rPr lang="nl-NL" sz="2400" dirty="0">
                <a:solidFill>
                  <a:prstClr val="white"/>
                </a:solidFill>
              </a:rPr>
              <a:t> </a:t>
            </a:r>
            <a:r>
              <a:rPr lang="nl-NL" sz="2400" dirty="0" err="1">
                <a:solidFill>
                  <a:prstClr val="white"/>
                </a:solidFill>
              </a:rPr>
              <a:t>bibendum</a:t>
            </a:r>
            <a:r>
              <a:rPr lang="nl-NL" sz="2400" dirty="0">
                <a:solidFill>
                  <a:prstClr val="white"/>
                </a:solidFill>
              </a:rPr>
              <a:t> vitae. </a:t>
            </a:r>
            <a:r>
              <a:rPr lang="nl-NL" sz="2400" dirty="0" err="1">
                <a:solidFill>
                  <a:prstClr val="white"/>
                </a:solidFill>
              </a:rPr>
              <a:t>Nullam</a:t>
            </a:r>
            <a:r>
              <a:rPr lang="nl-NL" sz="2400" dirty="0">
                <a:solidFill>
                  <a:prstClr val="white"/>
                </a:solidFill>
              </a:rPr>
              <a:t> </a:t>
            </a:r>
            <a:r>
              <a:rPr lang="nl-NL" sz="2400" dirty="0" err="1">
                <a:solidFill>
                  <a:prstClr val="white"/>
                </a:solidFill>
              </a:rPr>
              <a:t>id</a:t>
            </a:r>
            <a:r>
              <a:rPr lang="nl-NL" sz="2400" dirty="0">
                <a:solidFill>
                  <a:prstClr val="white"/>
                </a:solidFill>
              </a:rPr>
              <a:t> </a:t>
            </a:r>
            <a:r>
              <a:rPr lang="nl-NL" sz="2400" dirty="0" err="1">
                <a:solidFill>
                  <a:prstClr val="white"/>
                </a:solidFill>
              </a:rPr>
              <a:t>urna</a:t>
            </a:r>
            <a:r>
              <a:rPr lang="nl-NL" sz="2400" dirty="0">
                <a:solidFill>
                  <a:prstClr val="white"/>
                </a:solidFill>
              </a:rPr>
              <a:t> </a:t>
            </a:r>
            <a:r>
              <a:rPr lang="nl-NL" sz="2400" dirty="0" err="1">
                <a:solidFill>
                  <a:prstClr val="white"/>
                </a:solidFill>
              </a:rPr>
              <a:t>efficitur</a:t>
            </a:r>
            <a:r>
              <a:rPr lang="nl-NL" sz="2400" dirty="0">
                <a:solidFill>
                  <a:prstClr val="white"/>
                </a:solidFill>
              </a:rPr>
              <a:t>, </a:t>
            </a:r>
            <a:r>
              <a:rPr lang="nl-NL" sz="2400" dirty="0" err="1">
                <a:solidFill>
                  <a:prstClr val="white"/>
                </a:solidFill>
              </a:rPr>
              <a:t>placerat</a:t>
            </a:r>
            <a:r>
              <a:rPr lang="nl-NL" sz="2400" dirty="0">
                <a:solidFill>
                  <a:prstClr val="white"/>
                </a:solidFill>
              </a:rPr>
              <a:t> </a:t>
            </a:r>
            <a:r>
              <a:rPr lang="nl-NL" sz="2400" dirty="0" err="1">
                <a:solidFill>
                  <a:prstClr val="white"/>
                </a:solidFill>
              </a:rPr>
              <a:t>enim</a:t>
            </a:r>
            <a:r>
              <a:rPr lang="nl-NL" sz="2400" dirty="0">
                <a:solidFill>
                  <a:prstClr val="white"/>
                </a:solidFill>
              </a:rPr>
              <a:t> </a:t>
            </a:r>
            <a:r>
              <a:rPr lang="nl-NL" sz="2400" dirty="0" err="1">
                <a:solidFill>
                  <a:prstClr val="white"/>
                </a:solidFill>
              </a:rPr>
              <a:t>quis</a:t>
            </a:r>
            <a:r>
              <a:rPr lang="nl-NL" sz="2400" dirty="0">
                <a:solidFill>
                  <a:prstClr val="white"/>
                </a:solidFill>
              </a:rPr>
              <a:t>, </a:t>
            </a:r>
            <a:r>
              <a:rPr lang="nl-NL" sz="2400" dirty="0" err="1">
                <a:solidFill>
                  <a:prstClr val="white"/>
                </a:solidFill>
              </a:rPr>
              <a:t>ornare</a:t>
            </a:r>
            <a:r>
              <a:rPr lang="nl-NL" sz="2400" dirty="0">
                <a:solidFill>
                  <a:prstClr val="white"/>
                </a:solidFill>
              </a:rPr>
              <a:t> </a:t>
            </a:r>
            <a:r>
              <a:rPr lang="nl-NL" sz="2400" dirty="0" err="1">
                <a:solidFill>
                  <a:prstClr val="white"/>
                </a:solidFill>
              </a:rPr>
              <a:t>augue</a:t>
            </a:r>
            <a:r>
              <a:rPr lang="nl-NL" sz="2400" dirty="0" smtClean="0">
                <a:solidFill>
                  <a:prstClr val="white"/>
                </a:solidFill>
              </a:rPr>
              <a:t>.</a:t>
            </a:r>
            <a:endParaRPr lang="nl-NL" sz="2400" dirty="0">
              <a:solidFill>
                <a:prstClr val="white"/>
              </a:solidFill>
            </a:endParaRPr>
          </a:p>
          <a:p>
            <a:pPr lvl="0">
              <a:defRPr/>
            </a:pPr>
            <a:endParaRPr lang="nl-NL" dirty="0">
              <a:solidFill>
                <a:prstClr val="white"/>
              </a:solidFill>
            </a:endParaRPr>
          </a:p>
          <a:p>
            <a:pPr lvl="0">
              <a:defRPr/>
            </a:pPr>
            <a:r>
              <a:rPr lang="nl-NL" sz="4000" b="1" dirty="0" err="1">
                <a:solidFill>
                  <a:prstClr val="white"/>
                </a:solidFill>
              </a:rPr>
              <a:t>Conclusion</a:t>
            </a:r>
            <a:endParaRPr lang="nl-NL" sz="4000" b="1" dirty="0">
              <a:solidFill>
                <a:prstClr val="white"/>
              </a:solidFill>
            </a:endParaRPr>
          </a:p>
          <a:p>
            <a:pPr lvl="0">
              <a:defRPr/>
            </a:pPr>
            <a:r>
              <a:rPr lang="nl-NL" sz="2400" dirty="0" err="1">
                <a:solidFill>
                  <a:prstClr val="white"/>
                </a:solidFill>
              </a:rPr>
              <a:t>Lorem</a:t>
            </a:r>
            <a:r>
              <a:rPr lang="nl-NL" sz="2400" dirty="0">
                <a:solidFill>
                  <a:prstClr val="white"/>
                </a:solidFill>
              </a:rPr>
              <a:t> </a:t>
            </a:r>
            <a:r>
              <a:rPr lang="nl-NL" sz="2400" dirty="0" err="1">
                <a:solidFill>
                  <a:prstClr val="white"/>
                </a:solidFill>
              </a:rPr>
              <a:t>ipsum</a:t>
            </a:r>
            <a:r>
              <a:rPr lang="nl-NL" sz="2400" dirty="0">
                <a:solidFill>
                  <a:prstClr val="white"/>
                </a:solidFill>
              </a:rPr>
              <a:t> </a:t>
            </a:r>
            <a:r>
              <a:rPr lang="nl-NL" sz="2400" dirty="0" err="1">
                <a:solidFill>
                  <a:prstClr val="white"/>
                </a:solidFill>
              </a:rPr>
              <a:t>dolor</a:t>
            </a:r>
            <a:r>
              <a:rPr lang="nl-NL" sz="2400" dirty="0">
                <a:solidFill>
                  <a:prstClr val="white"/>
                </a:solidFill>
              </a:rPr>
              <a:t> </a:t>
            </a:r>
            <a:r>
              <a:rPr lang="nl-NL" sz="2400" dirty="0" err="1">
                <a:solidFill>
                  <a:prstClr val="white"/>
                </a:solidFill>
              </a:rPr>
              <a:t>sit</a:t>
            </a:r>
            <a:r>
              <a:rPr lang="nl-NL" sz="2400" dirty="0">
                <a:solidFill>
                  <a:prstClr val="white"/>
                </a:solidFill>
              </a:rPr>
              <a:t> </a:t>
            </a:r>
            <a:r>
              <a:rPr lang="nl-NL" sz="2400" dirty="0" err="1">
                <a:solidFill>
                  <a:prstClr val="white"/>
                </a:solidFill>
              </a:rPr>
              <a:t>amet</a:t>
            </a:r>
            <a:r>
              <a:rPr lang="nl-NL" sz="2400" dirty="0">
                <a:solidFill>
                  <a:prstClr val="white"/>
                </a:solidFill>
              </a:rPr>
              <a:t>, </a:t>
            </a:r>
            <a:r>
              <a:rPr lang="nl-NL" sz="2400" dirty="0" err="1">
                <a:solidFill>
                  <a:prstClr val="white"/>
                </a:solidFill>
              </a:rPr>
              <a:t>consectetur</a:t>
            </a:r>
            <a:r>
              <a:rPr lang="nl-NL" sz="2400" dirty="0">
                <a:solidFill>
                  <a:prstClr val="white"/>
                </a:solidFill>
              </a:rPr>
              <a:t> </a:t>
            </a:r>
            <a:r>
              <a:rPr lang="nl-NL" sz="2400" dirty="0" err="1">
                <a:solidFill>
                  <a:prstClr val="white"/>
                </a:solidFill>
              </a:rPr>
              <a:t>adipiscing</a:t>
            </a:r>
            <a:r>
              <a:rPr lang="nl-NL" sz="2400" dirty="0">
                <a:solidFill>
                  <a:prstClr val="white"/>
                </a:solidFill>
              </a:rPr>
              <a:t> </a:t>
            </a:r>
            <a:r>
              <a:rPr lang="nl-NL" sz="2400" dirty="0" err="1">
                <a:solidFill>
                  <a:prstClr val="white"/>
                </a:solidFill>
              </a:rPr>
              <a:t>elit</a:t>
            </a:r>
            <a:r>
              <a:rPr lang="nl-NL" sz="2400" dirty="0">
                <a:solidFill>
                  <a:prstClr val="white"/>
                </a:solidFill>
              </a:rPr>
              <a:t>. Integer </a:t>
            </a:r>
            <a:r>
              <a:rPr lang="nl-NL" sz="2400" dirty="0" err="1">
                <a:solidFill>
                  <a:prstClr val="white"/>
                </a:solidFill>
              </a:rPr>
              <a:t>dapibus</a:t>
            </a:r>
            <a:r>
              <a:rPr lang="nl-NL" sz="2400" dirty="0">
                <a:solidFill>
                  <a:prstClr val="white"/>
                </a:solidFill>
              </a:rPr>
              <a:t> </a:t>
            </a:r>
            <a:r>
              <a:rPr lang="nl-NL" sz="2400" dirty="0" err="1">
                <a:solidFill>
                  <a:prstClr val="white"/>
                </a:solidFill>
              </a:rPr>
              <a:t>tempor</a:t>
            </a:r>
            <a:r>
              <a:rPr lang="nl-NL" sz="2400" dirty="0">
                <a:solidFill>
                  <a:prstClr val="white"/>
                </a:solidFill>
              </a:rPr>
              <a:t> </a:t>
            </a:r>
            <a:r>
              <a:rPr lang="nl-NL" sz="2400" dirty="0" err="1">
                <a:solidFill>
                  <a:prstClr val="white"/>
                </a:solidFill>
              </a:rPr>
              <a:t>pulvinar</a:t>
            </a:r>
            <a:r>
              <a:rPr lang="nl-NL" sz="2400" dirty="0">
                <a:solidFill>
                  <a:prstClr val="white"/>
                </a:solidFill>
              </a:rPr>
              <a:t>. </a:t>
            </a:r>
            <a:r>
              <a:rPr lang="nl-NL" sz="2400" dirty="0" err="1">
                <a:solidFill>
                  <a:prstClr val="white"/>
                </a:solidFill>
              </a:rPr>
              <a:t>Fusce</a:t>
            </a:r>
            <a:r>
              <a:rPr lang="nl-NL" sz="2400" dirty="0">
                <a:solidFill>
                  <a:prstClr val="white"/>
                </a:solidFill>
              </a:rPr>
              <a:t> </a:t>
            </a:r>
            <a:r>
              <a:rPr lang="nl-NL" sz="2400" dirty="0" err="1">
                <a:solidFill>
                  <a:prstClr val="white"/>
                </a:solidFill>
              </a:rPr>
              <a:t>eget</a:t>
            </a:r>
            <a:r>
              <a:rPr lang="nl-NL" sz="2400" dirty="0">
                <a:solidFill>
                  <a:prstClr val="white"/>
                </a:solidFill>
              </a:rPr>
              <a:t> </a:t>
            </a:r>
            <a:r>
              <a:rPr lang="nl-NL" sz="2400" dirty="0" err="1">
                <a:solidFill>
                  <a:prstClr val="white"/>
                </a:solidFill>
              </a:rPr>
              <a:t>pulvinar</a:t>
            </a:r>
            <a:r>
              <a:rPr lang="nl-NL" sz="2400" dirty="0">
                <a:solidFill>
                  <a:prstClr val="white"/>
                </a:solidFill>
              </a:rPr>
              <a:t> </a:t>
            </a:r>
            <a:r>
              <a:rPr lang="nl-NL" sz="2400" dirty="0" err="1">
                <a:solidFill>
                  <a:prstClr val="white"/>
                </a:solidFill>
              </a:rPr>
              <a:t>velit</a:t>
            </a:r>
            <a:r>
              <a:rPr lang="nl-NL" sz="2400" dirty="0">
                <a:solidFill>
                  <a:prstClr val="white"/>
                </a:solidFill>
              </a:rPr>
              <a:t>. </a:t>
            </a:r>
            <a:r>
              <a:rPr lang="nl-NL" sz="2400" dirty="0" err="1">
                <a:solidFill>
                  <a:prstClr val="white"/>
                </a:solidFill>
              </a:rPr>
              <a:t>Phasellus</a:t>
            </a:r>
            <a:r>
              <a:rPr lang="nl-NL" sz="2400" dirty="0">
                <a:solidFill>
                  <a:prstClr val="white"/>
                </a:solidFill>
              </a:rPr>
              <a:t> </a:t>
            </a:r>
            <a:r>
              <a:rPr lang="nl-NL" sz="2400" dirty="0" err="1">
                <a:solidFill>
                  <a:prstClr val="white"/>
                </a:solidFill>
              </a:rPr>
              <a:t>mattis</a:t>
            </a:r>
            <a:r>
              <a:rPr lang="nl-NL" sz="2400" dirty="0">
                <a:solidFill>
                  <a:prstClr val="white"/>
                </a:solidFill>
              </a:rPr>
              <a:t> </a:t>
            </a:r>
            <a:r>
              <a:rPr lang="nl-NL" sz="2400" dirty="0" err="1">
                <a:solidFill>
                  <a:prstClr val="white"/>
                </a:solidFill>
              </a:rPr>
              <a:t>pulvinar</a:t>
            </a:r>
            <a:r>
              <a:rPr lang="nl-NL" sz="2400" dirty="0">
                <a:solidFill>
                  <a:prstClr val="white"/>
                </a:solidFill>
              </a:rPr>
              <a:t> </a:t>
            </a:r>
            <a:r>
              <a:rPr lang="nl-NL" sz="2400" dirty="0" err="1">
                <a:solidFill>
                  <a:prstClr val="white"/>
                </a:solidFill>
              </a:rPr>
              <a:t>quam</a:t>
            </a:r>
            <a:r>
              <a:rPr lang="nl-NL" sz="2400" dirty="0">
                <a:solidFill>
                  <a:prstClr val="white"/>
                </a:solidFill>
              </a:rPr>
              <a:t> et commodo. </a:t>
            </a:r>
            <a:r>
              <a:rPr lang="nl-NL" sz="2400" dirty="0" err="1">
                <a:solidFill>
                  <a:prstClr val="white"/>
                </a:solidFill>
              </a:rPr>
              <a:t>Maecenas</a:t>
            </a:r>
            <a:r>
              <a:rPr lang="nl-NL" sz="2400" dirty="0">
                <a:solidFill>
                  <a:prstClr val="white"/>
                </a:solidFill>
              </a:rPr>
              <a:t> </a:t>
            </a:r>
            <a:r>
              <a:rPr lang="nl-NL" sz="2400" dirty="0" err="1">
                <a:solidFill>
                  <a:prstClr val="white"/>
                </a:solidFill>
              </a:rPr>
              <a:t>eleifend</a:t>
            </a:r>
            <a:r>
              <a:rPr lang="nl-NL" sz="2400" dirty="0">
                <a:solidFill>
                  <a:prstClr val="white"/>
                </a:solidFill>
              </a:rPr>
              <a:t> </a:t>
            </a:r>
            <a:r>
              <a:rPr lang="nl-NL" sz="2400" dirty="0" err="1">
                <a:solidFill>
                  <a:prstClr val="white"/>
                </a:solidFill>
              </a:rPr>
              <a:t>ornare</a:t>
            </a:r>
            <a:r>
              <a:rPr lang="nl-NL" sz="2400" dirty="0">
                <a:solidFill>
                  <a:prstClr val="white"/>
                </a:solidFill>
              </a:rPr>
              <a:t> </a:t>
            </a:r>
            <a:r>
              <a:rPr lang="nl-NL" sz="2400" dirty="0" err="1">
                <a:solidFill>
                  <a:prstClr val="white"/>
                </a:solidFill>
              </a:rPr>
              <a:t>enim</a:t>
            </a:r>
            <a:r>
              <a:rPr lang="nl-NL" sz="2400" dirty="0">
                <a:solidFill>
                  <a:prstClr val="white"/>
                </a:solidFill>
              </a:rPr>
              <a:t>, ut </a:t>
            </a:r>
            <a:r>
              <a:rPr lang="nl-NL" sz="2400" dirty="0" err="1">
                <a:solidFill>
                  <a:prstClr val="white"/>
                </a:solidFill>
              </a:rPr>
              <a:t>condimentum</a:t>
            </a:r>
            <a:r>
              <a:rPr lang="nl-NL" sz="2400" dirty="0">
                <a:solidFill>
                  <a:prstClr val="white"/>
                </a:solidFill>
              </a:rPr>
              <a:t> </a:t>
            </a:r>
            <a:r>
              <a:rPr lang="nl-NL" sz="2400" dirty="0" err="1">
                <a:solidFill>
                  <a:prstClr val="white"/>
                </a:solidFill>
              </a:rPr>
              <a:t>augue</a:t>
            </a:r>
            <a:r>
              <a:rPr lang="nl-NL" sz="2400" dirty="0">
                <a:solidFill>
                  <a:prstClr val="white"/>
                </a:solidFill>
              </a:rPr>
              <a:t> </a:t>
            </a:r>
            <a:r>
              <a:rPr lang="nl-NL" sz="2400" dirty="0" err="1">
                <a:solidFill>
                  <a:prstClr val="white"/>
                </a:solidFill>
              </a:rPr>
              <a:t>luctus</a:t>
            </a:r>
            <a:r>
              <a:rPr lang="nl-NL" sz="2400" dirty="0">
                <a:solidFill>
                  <a:prstClr val="white"/>
                </a:solidFill>
              </a:rPr>
              <a:t> non. </a:t>
            </a:r>
            <a:r>
              <a:rPr lang="nl-NL" sz="2400" dirty="0" err="1">
                <a:solidFill>
                  <a:prstClr val="white"/>
                </a:solidFill>
              </a:rPr>
              <a:t>Donec</a:t>
            </a:r>
            <a:r>
              <a:rPr lang="nl-NL" sz="2400" dirty="0">
                <a:solidFill>
                  <a:prstClr val="white"/>
                </a:solidFill>
              </a:rPr>
              <a:t> </a:t>
            </a:r>
            <a:r>
              <a:rPr lang="nl-NL" sz="2400" dirty="0" err="1">
                <a:solidFill>
                  <a:prstClr val="white"/>
                </a:solidFill>
              </a:rPr>
              <a:t>luctus</a:t>
            </a:r>
            <a:r>
              <a:rPr lang="nl-NL" sz="2400" dirty="0">
                <a:solidFill>
                  <a:prstClr val="white"/>
                </a:solidFill>
              </a:rPr>
              <a:t> </a:t>
            </a:r>
            <a:r>
              <a:rPr lang="nl-NL" sz="2400" dirty="0" err="1">
                <a:solidFill>
                  <a:prstClr val="white"/>
                </a:solidFill>
              </a:rPr>
              <a:t>aliquam</a:t>
            </a:r>
            <a:r>
              <a:rPr lang="nl-NL" sz="2400" dirty="0">
                <a:solidFill>
                  <a:prstClr val="white"/>
                </a:solidFill>
              </a:rPr>
              <a:t> </a:t>
            </a:r>
            <a:r>
              <a:rPr lang="nl-NL" sz="2400" dirty="0" err="1">
                <a:solidFill>
                  <a:prstClr val="white"/>
                </a:solidFill>
              </a:rPr>
              <a:t>neque</a:t>
            </a:r>
            <a:r>
              <a:rPr lang="nl-NL" sz="2400" dirty="0">
                <a:solidFill>
                  <a:prstClr val="white"/>
                </a:solidFill>
              </a:rPr>
              <a:t> </a:t>
            </a:r>
            <a:r>
              <a:rPr lang="nl-NL" sz="2400" dirty="0" err="1">
                <a:solidFill>
                  <a:prstClr val="white"/>
                </a:solidFill>
              </a:rPr>
              <a:t>sagittis</a:t>
            </a:r>
            <a:r>
              <a:rPr lang="nl-NL" sz="2400" dirty="0">
                <a:solidFill>
                  <a:prstClr val="white"/>
                </a:solidFill>
              </a:rPr>
              <a:t> </a:t>
            </a:r>
            <a:r>
              <a:rPr lang="nl-NL" sz="2400" dirty="0" err="1">
                <a:solidFill>
                  <a:prstClr val="white"/>
                </a:solidFill>
              </a:rPr>
              <a:t>molestie</a:t>
            </a:r>
            <a:r>
              <a:rPr lang="nl-NL" sz="2400" dirty="0">
                <a:solidFill>
                  <a:prstClr val="white"/>
                </a:solidFill>
              </a:rPr>
              <a:t>. </a:t>
            </a:r>
            <a:r>
              <a:rPr lang="nl-NL" sz="2400" dirty="0" err="1">
                <a:solidFill>
                  <a:prstClr val="white"/>
                </a:solidFill>
              </a:rPr>
              <a:t>Nulla</a:t>
            </a:r>
            <a:r>
              <a:rPr lang="nl-NL" sz="2400" dirty="0">
                <a:solidFill>
                  <a:prstClr val="white"/>
                </a:solidFill>
              </a:rPr>
              <a:t> non auctor </a:t>
            </a:r>
            <a:r>
              <a:rPr lang="nl-NL" sz="2400" dirty="0" err="1">
                <a:solidFill>
                  <a:prstClr val="white"/>
                </a:solidFill>
              </a:rPr>
              <a:t>mauris</a:t>
            </a:r>
            <a:r>
              <a:rPr lang="nl-NL" sz="2400" dirty="0">
                <a:solidFill>
                  <a:prstClr val="white"/>
                </a:solidFill>
              </a:rPr>
              <a:t>. In </a:t>
            </a:r>
            <a:r>
              <a:rPr lang="nl-NL" sz="2400" dirty="0" err="1">
                <a:solidFill>
                  <a:prstClr val="white"/>
                </a:solidFill>
              </a:rPr>
              <a:t>in</a:t>
            </a:r>
            <a:r>
              <a:rPr lang="nl-NL" sz="2400" dirty="0">
                <a:solidFill>
                  <a:prstClr val="white"/>
                </a:solidFill>
              </a:rPr>
              <a:t> </a:t>
            </a:r>
            <a:r>
              <a:rPr lang="nl-NL" sz="2400" dirty="0" err="1">
                <a:solidFill>
                  <a:prstClr val="white"/>
                </a:solidFill>
              </a:rPr>
              <a:t>congue</a:t>
            </a:r>
            <a:r>
              <a:rPr lang="nl-NL" sz="2400" dirty="0">
                <a:solidFill>
                  <a:prstClr val="white"/>
                </a:solidFill>
              </a:rPr>
              <a:t> </a:t>
            </a:r>
            <a:r>
              <a:rPr lang="nl-NL" sz="2400" dirty="0" err="1">
                <a:solidFill>
                  <a:prstClr val="white"/>
                </a:solidFill>
              </a:rPr>
              <a:t>est.</a:t>
            </a:r>
            <a:r>
              <a:rPr lang="nl-NL" sz="2400" dirty="0">
                <a:solidFill>
                  <a:prstClr val="white"/>
                </a:solidFill>
              </a:rPr>
              <a:t> </a:t>
            </a:r>
            <a:r>
              <a:rPr lang="nl-NL" sz="2400" dirty="0" err="1">
                <a:solidFill>
                  <a:prstClr val="white"/>
                </a:solidFill>
              </a:rPr>
              <a:t>Sed</a:t>
            </a:r>
            <a:r>
              <a:rPr lang="nl-NL" sz="2400" dirty="0">
                <a:solidFill>
                  <a:prstClr val="white"/>
                </a:solidFill>
              </a:rPr>
              <a:t> et </a:t>
            </a:r>
            <a:r>
              <a:rPr lang="nl-NL" sz="2400" dirty="0" err="1">
                <a:solidFill>
                  <a:prstClr val="white"/>
                </a:solidFill>
              </a:rPr>
              <a:t>ultrices</a:t>
            </a:r>
            <a:r>
              <a:rPr lang="nl-NL" sz="2400" dirty="0">
                <a:solidFill>
                  <a:prstClr val="white"/>
                </a:solidFill>
              </a:rPr>
              <a:t> </a:t>
            </a:r>
            <a:r>
              <a:rPr lang="nl-NL" sz="2400" dirty="0" err="1">
                <a:solidFill>
                  <a:prstClr val="white"/>
                </a:solidFill>
              </a:rPr>
              <a:t>augue</a:t>
            </a:r>
            <a:r>
              <a:rPr lang="nl-NL" sz="2400" dirty="0">
                <a:solidFill>
                  <a:prstClr val="white"/>
                </a:solidFill>
              </a:rPr>
              <a:t>, vitae </a:t>
            </a:r>
            <a:r>
              <a:rPr lang="nl-NL" sz="2400" dirty="0" err="1">
                <a:solidFill>
                  <a:prstClr val="white"/>
                </a:solidFill>
              </a:rPr>
              <a:t>bibendum</a:t>
            </a:r>
            <a:r>
              <a:rPr lang="nl-NL" sz="2400" dirty="0">
                <a:solidFill>
                  <a:prstClr val="white"/>
                </a:solidFill>
              </a:rPr>
              <a:t> </a:t>
            </a:r>
            <a:r>
              <a:rPr lang="nl-NL" sz="2400" dirty="0" err="1">
                <a:solidFill>
                  <a:prstClr val="white"/>
                </a:solidFill>
              </a:rPr>
              <a:t>turpis</a:t>
            </a:r>
            <a:r>
              <a:rPr lang="nl-NL" sz="2400" dirty="0">
                <a:solidFill>
                  <a:prstClr val="white"/>
                </a:solidFill>
              </a:rPr>
              <a:t>.</a:t>
            </a:r>
          </a:p>
          <a:p>
            <a:pPr lvl="0">
              <a:defRPr/>
            </a:pPr>
            <a:endParaRPr lang="nl-NL" sz="2400" dirty="0">
              <a:solidFill>
                <a:prstClr val="white"/>
              </a:solidFill>
            </a:endParaRPr>
          </a:p>
          <a:p>
            <a:pPr lvl="0">
              <a:defRPr/>
            </a:pPr>
            <a:r>
              <a:rPr lang="nl-NL" sz="2400" dirty="0">
                <a:solidFill>
                  <a:prstClr val="white"/>
                </a:solidFill>
              </a:rPr>
              <a:t>In </a:t>
            </a:r>
            <a:r>
              <a:rPr lang="nl-NL" sz="2400" dirty="0" err="1">
                <a:solidFill>
                  <a:prstClr val="white"/>
                </a:solidFill>
              </a:rPr>
              <a:t>ultrices</a:t>
            </a:r>
            <a:r>
              <a:rPr lang="nl-NL" sz="2400" dirty="0">
                <a:solidFill>
                  <a:prstClr val="white"/>
                </a:solidFill>
              </a:rPr>
              <a:t> </a:t>
            </a:r>
            <a:r>
              <a:rPr lang="nl-NL" sz="2400" dirty="0" err="1">
                <a:solidFill>
                  <a:prstClr val="white"/>
                </a:solidFill>
              </a:rPr>
              <a:t>arcu</a:t>
            </a:r>
            <a:r>
              <a:rPr lang="nl-NL" sz="2400" dirty="0">
                <a:solidFill>
                  <a:prstClr val="white"/>
                </a:solidFill>
              </a:rPr>
              <a:t> at </a:t>
            </a:r>
            <a:r>
              <a:rPr lang="nl-NL" sz="2400" dirty="0" err="1">
                <a:solidFill>
                  <a:prstClr val="white"/>
                </a:solidFill>
              </a:rPr>
              <a:t>nisl</a:t>
            </a:r>
            <a:r>
              <a:rPr lang="nl-NL" sz="2400" dirty="0">
                <a:solidFill>
                  <a:prstClr val="white"/>
                </a:solidFill>
              </a:rPr>
              <a:t> </a:t>
            </a:r>
            <a:r>
              <a:rPr lang="nl-NL" sz="2400" dirty="0" err="1">
                <a:solidFill>
                  <a:prstClr val="white"/>
                </a:solidFill>
              </a:rPr>
              <a:t>pulvinar</a:t>
            </a:r>
            <a:r>
              <a:rPr lang="nl-NL" sz="2400" dirty="0">
                <a:solidFill>
                  <a:prstClr val="white"/>
                </a:solidFill>
              </a:rPr>
              <a:t>, vitae dictum </a:t>
            </a:r>
            <a:r>
              <a:rPr lang="nl-NL" sz="2400" dirty="0" err="1">
                <a:solidFill>
                  <a:prstClr val="white"/>
                </a:solidFill>
              </a:rPr>
              <a:t>diam</a:t>
            </a:r>
            <a:r>
              <a:rPr lang="nl-NL" sz="2400" dirty="0">
                <a:solidFill>
                  <a:prstClr val="white"/>
                </a:solidFill>
              </a:rPr>
              <a:t> </a:t>
            </a:r>
            <a:r>
              <a:rPr lang="nl-NL" sz="2400" dirty="0" err="1">
                <a:solidFill>
                  <a:prstClr val="white"/>
                </a:solidFill>
              </a:rPr>
              <a:t>fringilla</a:t>
            </a:r>
            <a:r>
              <a:rPr lang="nl-NL" sz="2400" dirty="0">
                <a:solidFill>
                  <a:prstClr val="white"/>
                </a:solidFill>
              </a:rPr>
              <a:t>. </a:t>
            </a:r>
            <a:r>
              <a:rPr lang="nl-NL" sz="2400" dirty="0" err="1">
                <a:solidFill>
                  <a:prstClr val="white"/>
                </a:solidFill>
              </a:rPr>
              <a:t>Suspendisse</a:t>
            </a:r>
            <a:r>
              <a:rPr lang="nl-NL" sz="2400" dirty="0">
                <a:solidFill>
                  <a:prstClr val="white"/>
                </a:solidFill>
              </a:rPr>
              <a:t> </a:t>
            </a:r>
            <a:r>
              <a:rPr lang="nl-NL" sz="2400" dirty="0" err="1">
                <a:solidFill>
                  <a:prstClr val="white"/>
                </a:solidFill>
              </a:rPr>
              <a:t>suscipit</a:t>
            </a:r>
            <a:r>
              <a:rPr lang="nl-NL" sz="2400" dirty="0">
                <a:solidFill>
                  <a:prstClr val="white"/>
                </a:solidFill>
              </a:rPr>
              <a:t> </a:t>
            </a:r>
            <a:r>
              <a:rPr lang="nl-NL" sz="2400" dirty="0" err="1">
                <a:solidFill>
                  <a:prstClr val="white"/>
                </a:solidFill>
              </a:rPr>
              <a:t>ligula</a:t>
            </a:r>
            <a:r>
              <a:rPr lang="nl-NL" sz="2400" dirty="0">
                <a:solidFill>
                  <a:prstClr val="white"/>
                </a:solidFill>
              </a:rPr>
              <a:t> </a:t>
            </a:r>
            <a:r>
              <a:rPr lang="nl-NL" sz="2400" dirty="0" err="1">
                <a:solidFill>
                  <a:prstClr val="white"/>
                </a:solidFill>
              </a:rPr>
              <a:t>finibus</a:t>
            </a:r>
            <a:r>
              <a:rPr lang="nl-NL" sz="2400" dirty="0">
                <a:solidFill>
                  <a:prstClr val="white"/>
                </a:solidFill>
              </a:rPr>
              <a:t> </a:t>
            </a:r>
            <a:r>
              <a:rPr lang="nl-NL" sz="2400" dirty="0" err="1">
                <a:solidFill>
                  <a:prstClr val="white"/>
                </a:solidFill>
              </a:rPr>
              <a:t>felis</a:t>
            </a:r>
            <a:r>
              <a:rPr lang="nl-NL" sz="2400" dirty="0">
                <a:solidFill>
                  <a:prstClr val="white"/>
                </a:solidFill>
              </a:rPr>
              <a:t> </a:t>
            </a:r>
            <a:r>
              <a:rPr lang="nl-NL" sz="2400" dirty="0" err="1">
                <a:solidFill>
                  <a:prstClr val="white"/>
                </a:solidFill>
              </a:rPr>
              <a:t>mollis</a:t>
            </a:r>
            <a:r>
              <a:rPr lang="nl-NL" sz="2400" dirty="0">
                <a:solidFill>
                  <a:prstClr val="white"/>
                </a:solidFill>
              </a:rPr>
              <a:t> </a:t>
            </a:r>
            <a:r>
              <a:rPr lang="nl-NL" sz="2400" dirty="0" err="1">
                <a:solidFill>
                  <a:prstClr val="white"/>
                </a:solidFill>
              </a:rPr>
              <a:t>pretium</a:t>
            </a:r>
            <a:r>
              <a:rPr lang="nl-NL" sz="2400" dirty="0">
                <a:solidFill>
                  <a:prstClr val="white"/>
                </a:solidFill>
              </a:rPr>
              <a:t>. Class </a:t>
            </a:r>
            <a:r>
              <a:rPr lang="nl-NL" sz="2400" dirty="0" err="1">
                <a:solidFill>
                  <a:prstClr val="white"/>
                </a:solidFill>
              </a:rPr>
              <a:t>aptent</a:t>
            </a:r>
            <a:r>
              <a:rPr lang="nl-NL" sz="2400" dirty="0">
                <a:solidFill>
                  <a:prstClr val="white"/>
                </a:solidFill>
              </a:rPr>
              <a:t> </a:t>
            </a:r>
            <a:r>
              <a:rPr lang="nl-NL" sz="2400" dirty="0" err="1">
                <a:solidFill>
                  <a:prstClr val="white"/>
                </a:solidFill>
              </a:rPr>
              <a:t>taciti</a:t>
            </a:r>
            <a:r>
              <a:rPr lang="nl-NL" sz="2400" dirty="0">
                <a:solidFill>
                  <a:prstClr val="white"/>
                </a:solidFill>
              </a:rPr>
              <a:t> </a:t>
            </a:r>
            <a:r>
              <a:rPr lang="nl-NL" sz="2400" dirty="0" err="1">
                <a:solidFill>
                  <a:prstClr val="white"/>
                </a:solidFill>
              </a:rPr>
              <a:t>sociosqu</a:t>
            </a:r>
            <a:r>
              <a:rPr lang="nl-NL" sz="2400" dirty="0">
                <a:solidFill>
                  <a:prstClr val="white"/>
                </a:solidFill>
              </a:rPr>
              <a:t> ad </a:t>
            </a:r>
            <a:r>
              <a:rPr lang="nl-NL" sz="2400" dirty="0" err="1">
                <a:solidFill>
                  <a:prstClr val="white"/>
                </a:solidFill>
              </a:rPr>
              <a:t>litora</a:t>
            </a:r>
            <a:r>
              <a:rPr lang="nl-NL" sz="2400" dirty="0">
                <a:solidFill>
                  <a:prstClr val="white"/>
                </a:solidFill>
              </a:rPr>
              <a:t> </a:t>
            </a:r>
            <a:r>
              <a:rPr lang="nl-NL" sz="2400" dirty="0" err="1">
                <a:solidFill>
                  <a:prstClr val="white"/>
                </a:solidFill>
              </a:rPr>
              <a:t>torquent</a:t>
            </a:r>
            <a:r>
              <a:rPr lang="nl-NL" sz="2400" dirty="0">
                <a:solidFill>
                  <a:prstClr val="white"/>
                </a:solidFill>
              </a:rPr>
              <a:t> per </a:t>
            </a:r>
            <a:r>
              <a:rPr lang="nl-NL" sz="2400" dirty="0" err="1">
                <a:solidFill>
                  <a:prstClr val="white"/>
                </a:solidFill>
              </a:rPr>
              <a:t>conubia</a:t>
            </a:r>
            <a:r>
              <a:rPr lang="nl-NL" sz="2400" dirty="0">
                <a:solidFill>
                  <a:prstClr val="white"/>
                </a:solidFill>
              </a:rPr>
              <a:t> </a:t>
            </a:r>
            <a:r>
              <a:rPr lang="nl-NL" sz="2400" dirty="0" err="1">
                <a:solidFill>
                  <a:prstClr val="white"/>
                </a:solidFill>
              </a:rPr>
              <a:t>nostra</a:t>
            </a:r>
            <a:r>
              <a:rPr lang="nl-NL" sz="2400" dirty="0">
                <a:solidFill>
                  <a:prstClr val="white"/>
                </a:solidFill>
              </a:rPr>
              <a:t>, per </a:t>
            </a:r>
            <a:r>
              <a:rPr lang="nl-NL" sz="2400" dirty="0" err="1">
                <a:solidFill>
                  <a:prstClr val="white"/>
                </a:solidFill>
              </a:rPr>
              <a:t>inceptos</a:t>
            </a:r>
            <a:r>
              <a:rPr lang="nl-NL" sz="2400" dirty="0">
                <a:solidFill>
                  <a:prstClr val="white"/>
                </a:solidFill>
              </a:rPr>
              <a:t> </a:t>
            </a:r>
            <a:r>
              <a:rPr lang="nl-NL" sz="2400" dirty="0" err="1">
                <a:solidFill>
                  <a:prstClr val="white"/>
                </a:solidFill>
              </a:rPr>
              <a:t>himenaeos</a:t>
            </a:r>
            <a:r>
              <a:rPr lang="nl-NL" sz="2400" dirty="0">
                <a:solidFill>
                  <a:prstClr val="white"/>
                </a:solidFill>
              </a:rPr>
              <a:t>. </a:t>
            </a:r>
            <a:r>
              <a:rPr lang="nl-NL" sz="2400" dirty="0" err="1">
                <a:solidFill>
                  <a:prstClr val="white"/>
                </a:solidFill>
              </a:rPr>
              <a:t>Maecenas</a:t>
            </a:r>
            <a:r>
              <a:rPr lang="nl-NL" sz="2400" dirty="0">
                <a:solidFill>
                  <a:prstClr val="white"/>
                </a:solidFill>
              </a:rPr>
              <a:t> </a:t>
            </a:r>
            <a:r>
              <a:rPr lang="nl-NL" sz="2400" dirty="0" err="1">
                <a:solidFill>
                  <a:prstClr val="white"/>
                </a:solidFill>
              </a:rPr>
              <a:t>lacus</a:t>
            </a:r>
            <a:r>
              <a:rPr lang="nl-NL" sz="2400" dirty="0">
                <a:solidFill>
                  <a:prstClr val="white"/>
                </a:solidFill>
              </a:rPr>
              <a:t> </a:t>
            </a:r>
            <a:r>
              <a:rPr lang="nl-NL" sz="2400" dirty="0" err="1">
                <a:solidFill>
                  <a:prstClr val="white"/>
                </a:solidFill>
              </a:rPr>
              <a:t>dui</a:t>
            </a:r>
            <a:r>
              <a:rPr lang="nl-NL" sz="2400" dirty="0">
                <a:solidFill>
                  <a:prstClr val="white"/>
                </a:solidFill>
              </a:rPr>
              <a:t>, </a:t>
            </a:r>
            <a:r>
              <a:rPr lang="nl-NL" sz="2400" dirty="0" err="1">
                <a:solidFill>
                  <a:prstClr val="white"/>
                </a:solidFill>
              </a:rPr>
              <a:t>laoreet</a:t>
            </a:r>
            <a:r>
              <a:rPr lang="nl-NL" sz="2400" dirty="0">
                <a:solidFill>
                  <a:prstClr val="white"/>
                </a:solidFill>
              </a:rPr>
              <a:t> vel </a:t>
            </a:r>
            <a:r>
              <a:rPr lang="nl-NL" sz="2400" dirty="0" err="1">
                <a:solidFill>
                  <a:prstClr val="white"/>
                </a:solidFill>
              </a:rPr>
              <a:t>nibh</a:t>
            </a:r>
            <a:r>
              <a:rPr lang="nl-NL" sz="2400" dirty="0">
                <a:solidFill>
                  <a:prstClr val="white"/>
                </a:solidFill>
              </a:rPr>
              <a:t> </a:t>
            </a:r>
            <a:r>
              <a:rPr lang="nl-NL" sz="2400" dirty="0" err="1">
                <a:solidFill>
                  <a:prstClr val="white"/>
                </a:solidFill>
              </a:rPr>
              <a:t>lobortis</a:t>
            </a:r>
            <a:r>
              <a:rPr lang="nl-NL" sz="2400" dirty="0">
                <a:solidFill>
                  <a:prstClr val="white"/>
                </a:solidFill>
              </a:rPr>
              <a:t>, </a:t>
            </a:r>
            <a:r>
              <a:rPr lang="nl-NL" sz="2400" dirty="0" err="1">
                <a:solidFill>
                  <a:prstClr val="white"/>
                </a:solidFill>
              </a:rPr>
              <a:t>pharetra</a:t>
            </a:r>
            <a:r>
              <a:rPr lang="nl-NL" sz="2400" dirty="0">
                <a:solidFill>
                  <a:prstClr val="white"/>
                </a:solidFill>
              </a:rPr>
              <a:t> </a:t>
            </a:r>
            <a:r>
              <a:rPr lang="nl-NL" sz="2400" dirty="0" err="1">
                <a:solidFill>
                  <a:prstClr val="white"/>
                </a:solidFill>
              </a:rPr>
              <a:t>fermentum</a:t>
            </a:r>
            <a:r>
              <a:rPr lang="nl-NL" sz="2400" dirty="0">
                <a:solidFill>
                  <a:prstClr val="white"/>
                </a:solidFill>
              </a:rPr>
              <a:t> </a:t>
            </a:r>
            <a:r>
              <a:rPr lang="nl-NL" sz="2400" dirty="0" err="1">
                <a:solidFill>
                  <a:prstClr val="white"/>
                </a:solidFill>
              </a:rPr>
              <a:t>lectus</a:t>
            </a:r>
            <a:r>
              <a:rPr lang="nl-NL" sz="2400" dirty="0">
                <a:solidFill>
                  <a:prstClr val="white"/>
                </a:solidFill>
              </a:rPr>
              <a:t>. </a:t>
            </a:r>
            <a:r>
              <a:rPr lang="nl-NL" sz="2400" dirty="0" err="1">
                <a:solidFill>
                  <a:prstClr val="white"/>
                </a:solidFill>
              </a:rPr>
              <a:t>Fusce</a:t>
            </a:r>
            <a:r>
              <a:rPr lang="nl-NL" sz="2400" dirty="0">
                <a:solidFill>
                  <a:prstClr val="white"/>
                </a:solidFill>
              </a:rPr>
              <a:t> </a:t>
            </a:r>
            <a:r>
              <a:rPr lang="nl-NL" sz="2400" dirty="0" err="1">
                <a:solidFill>
                  <a:prstClr val="white"/>
                </a:solidFill>
              </a:rPr>
              <a:t>ac</a:t>
            </a:r>
            <a:r>
              <a:rPr lang="nl-NL" sz="2400" dirty="0">
                <a:solidFill>
                  <a:prstClr val="white"/>
                </a:solidFill>
              </a:rPr>
              <a:t> </a:t>
            </a:r>
            <a:r>
              <a:rPr lang="nl-NL" sz="2400" dirty="0" err="1">
                <a:solidFill>
                  <a:prstClr val="white"/>
                </a:solidFill>
              </a:rPr>
              <a:t>neque</a:t>
            </a:r>
            <a:r>
              <a:rPr lang="nl-NL" sz="2400" dirty="0">
                <a:solidFill>
                  <a:prstClr val="white"/>
                </a:solidFill>
              </a:rPr>
              <a:t> in </a:t>
            </a:r>
            <a:r>
              <a:rPr lang="nl-NL" sz="2400" dirty="0" err="1">
                <a:solidFill>
                  <a:prstClr val="white"/>
                </a:solidFill>
              </a:rPr>
              <a:t>augue</a:t>
            </a:r>
            <a:r>
              <a:rPr lang="nl-NL" sz="2400" dirty="0">
                <a:solidFill>
                  <a:prstClr val="white"/>
                </a:solidFill>
              </a:rPr>
              <a:t> </a:t>
            </a:r>
            <a:r>
              <a:rPr lang="nl-NL" sz="2400" dirty="0" err="1">
                <a:solidFill>
                  <a:prstClr val="white"/>
                </a:solidFill>
              </a:rPr>
              <a:t>tempor</a:t>
            </a:r>
            <a:r>
              <a:rPr lang="nl-NL" sz="2400" dirty="0">
                <a:solidFill>
                  <a:prstClr val="white"/>
                </a:solidFill>
              </a:rPr>
              <a:t> </a:t>
            </a:r>
            <a:r>
              <a:rPr lang="nl-NL" sz="2400" dirty="0" err="1">
                <a:solidFill>
                  <a:prstClr val="white"/>
                </a:solidFill>
              </a:rPr>
              <a:t>iaculis</a:t>
            </a:r>
            <a:r>
              <a:rPr lang="nl-NL" sz="2400" dirty="0">
                <a:solidFill>
                  <a:prstClr val="white"/>
                </a:solidFill>
              </a:rPr>
              <a:t>. </a:t>
            </a:r>
            <a:r>
              <a:rPr lang="nl-NL" sz="2400" dirty="0" err="1">
                <a:solidFill>
                  <a:prstClr val="white"/>
                </a:solidFill>
              </a:rPr>
              <a:t>Cras</a:t>
            </a:r>
            <a:r>
              <a:rPr lang="nl-NL" sz="2400" dirty="0">
                <a:solidFill>
                  <a:prstClr val="white"/>
                </a:solidFill>
              </a:rPr>
              <a:t> auctor </a:t>
            </a:r>
            <a:r>
              <a:rPr lang="nl-NL" sz="2400" dirty="0" err="1">
                <a:solidFill>
                  <a:prstClr val="white"/>
                </a:solidFill>
              </a:rPr>
              <a:t>tortor</a:t>
            </a:r>
            <a:r>
              <a:rPr lang="nl-NL" sz="2400" dirty="0">
                <a:solidFill>
                  <a:prstClr val="white"/>
                </a:solidFill>
              </a:rPr>
              <a:t> </a:t>
            </a:r>
            <a:r>
              <a:rPr lang="nl-NL" sz="2400" dirty="0" err="1">
                <a:solidFill>
                  <a:prstClr val="white"/>
                </a:solidFill>
              </a:rPr>
              <a:t>nisi</a:t>
            </a:r>
            <a:r>
              <a:rPr lang="nl-NL" sz="2400" dirty="0">
                <a:solidFill>
                  <a:prstClr val="white"/>
                </a:solidFill>
              </a:rPr>
              <a:t>, non </a:t>
            </a:r>
            <a:r>
              <a:rPr lang="nl-NL" sz="2400" dirty="0" err="1">
                <a:solidFill>
                  <a:prstClr val="white"/>
                </a:solidFill>
              </a:rPr>
              <a:t>rutrum</a:t>
            </a:r>
            <a:r>
              <a:rPr lang="nl-NL" sz="2400" dirty="0">
                <a:solidFill>
                  <a:prstClr val="white"/>
                </a:solidFill>
              </a:rPr>
              <a:t> </a:t>
            </a:r>
            <a:r>
              <a:rPr lang="nl-NL" sz="2400" dirty="0" err="1">
                <a:solidFill>
                  <a:prstClr val="white"/>
                </a:solidFill>
              </a:rPr>
              <a:t>turpis</a:t>
            </a:r>
            <a:r>
              <a:rPr lang="nl-NL" sz="2400" dirty="0">
                <a:solidFill>
                  <a:prstClr val="white"/>
                </a:solidFill>
              </a:rPr>
              <a:t> </a:t>
            </a:r>
            <a:r>
              <a:rPr lang="nl-NL" sz="2400" dirty="0" err="1">
                <a:solidFill>
                  <a:prstClr val="white"/>
                </a:solidFill>
              </a:rPr>
              <a:t>ornare</a:t>
            </a:r>
            <a:r>
              <a:rPr lang="nl-NL" sz="2400" dirty="0">
                <a:solidFill>
                  <a:prstClr val="white"/>
                </a:solidFill>
              </a:rPr>
              <a:t> </a:t>
            </a:r>
            <a:r>
              <a:rPr lang="nl-NL" sz="2400" dirty="0" err="1">
                <a:solidFill>
                  <a:prstClr val="white"/>
                </a:solidFill>
              </a:rPr>
              <a:t>nec</a:t>
            </a:r>
            <a:r>
              <a:rPr lang="nl-NL" sz="2400" dirty="0">
                <a:solidFill>
                  <a:prstClr val="white"/>
                </a:solidFill>
              </a:rPr>
              <a:t>. Vestibulum </a:t>
            </a:r>
            <a:r>
              <a:rPr lang="nl-NL" sz="2400" dirty="0" err="1">
                <a:solidFill>
                  <a:prstClr val="white"/>
                </a:solidFill>
              </a:rPr>
              <a:t>quis</a:t>
            </a:r>
            <a:r>
              <a:rPr lang="nl-NL" sz="2400" dirty="0">
                <a:solidFill>
                  <a:prstClr val="white"/>
                </a:solidFill>
              </a:rPr>
              <a:t> </a:t>
            </a:r>
            <a:r>
              <a:rPr lang="nl-NL" sz="2400" dirty="0" err="1">
                <a:solidFill>
                  <a:prstClr val="white"/>
                </a:solidFill>
              </a:rPr>
              <a:t>sagittis</a:t>
            </a:r>
            <a:r>
              <a:rPr lang="nl-NL" sz="2400" dirty="0">
                <a:solidFill>
                  <a:prstClr val="white"/>
                </a:solidFill>
              </a:rPr>
              <a:t> mi. </a:t>
            </a:r>
            <a:r>
              <a:rPr lang="nl-NL" sz="2400" dirty="0" err="1">
                <a:solidFill>
                  <a:prstClr val="white"/>
                </a:solidFill>
              </a:rPr>
              <a:t>Nullam</a:t>
            </a:r>
            <a:r>
              <a:rPr lang="nl-NL" sz="2400" dirty="0">
                <a:solidFill>
                  <a:prstClr val="white"/>
                </a:solidFill>
              </a:rPr>
              <a:t> </a:t>
            </a:r>
            <a:r>
              <a:rPr lang="nl-NL" sz="2400" dirty="0" err="1">
                <a:solidFill>
                  <a:prstClr val="white"/>
                </a:solidFill>
              </a:rPr>
              <a:t>pharetra</a:t>
            </a:r>
            <a:r>
              <a:rPr lang="nl-NL" sz="2400" dirty="0">
                <a:solidFill>
                  <a:prstClr val="white"/>
                </a:solidFill>
              </a:rPr>
              <a:t> </a:t>
            </a:r>
            <a:r>
              <a:rPr lang="nl-NL" sz="2400" dirty="0" err="1">
                <a:solidFill>
                  <a:prstClr val="white"/>
                </a:solidFill>
              </a:rPr>
              <a:t>quam</a:t>
            </a:r>
            <a:r>
              <a:rPr lang="nl-NL" sz="2400" dirty="0">
                <a:solidFill>
                  <a:prstClr val="white"/>
                </a:solidFill>
              </a:rPr>
              <a:t> massa, a dictum </a:t>
            </a:r>
            <a:r>
              <a:rPr lang="nl-NL" sz="2400" dirty="0" err="1">
                <a:solidFill>
                  <a:prstClr val="white"/>
                </a:solidFill>
              </a:rPr>
              <a:t>enim</a:t>
            </a:r>
            <a:r>
              <a:rPr lang="nl-NL" sz="2400" dirty="0">
                <a:solidFill>
                  <a:prstClr val="white"/>
                </a:solidFill>
              </a:rPr>
              <a:t> </a:t>
            </a:r>
            <a:r>
              <a:rPr lang="nl-NL" sz="2400" dirty="0" err="1">
                <a:solidFill>
                  <a:prstClr val="white"/>
                </a:solidFill>
              </a:rPr>
              <a:t>bibendum</a:t>
            </a:r>
            <a:r>
              <a:rPr lang="nl-NL" sz="2400" dirty="0">
                <a:solidFill>
                  <a:prstClr val="white"/>
                </a:solidFill>
              </a:rPr>
              <a:t> vitae. </a:t>
            </a:r>
            <a:r>
              <a:rPr lang="nl-NL" sz="2400" dirty="0" err="1">
                <a:solidFill>
                  <a:prstClr val="white"/>
                </a:solidFill>
              </a:rPr>
              <a:t>Nullam</a:t>
            </a:r>
            <a:r>
              <a:rPr lang="nl-NL" sz="2400" dirty="0">
                <a:solidFill>
                  <a:prstClr val="white"/>
                </a:solidFill>
              </a:rPr>
              <a:t> </a:t>
            </a:r>
            <a:r>
              <a:rPr lang="nl-NL" sz="2400" dirty="0" err="1">
                <a:solidFill>
                  <a:prstClr val="white"/>
                </a:solidFill>
              </a:rPr>
              <a:t>id</a:t>
            </a:r>
            <a:r>
              <a:rPr lang="nl-NL" sz="2400" dirty="0">
                <a:solidFill>
                  <a:prstClr val="white"/>
                </a:solidFill>
              </a:rPr>
              <a:t> </a:t>
            </a:r>
            <a:r>
              <a:rPr lang="nl-NL" sz="2400" dirty="0" err="1">
                <a:solidFill>
                  <a:prstClr val="white"/>
                </a:solidFill>
              </a:rPr>
              <a:t>urna</a:t>
            </a:r>
            <a:r>
              <a:rPr lang="nl-NL" sz="2400" dirty="0">
                <a:solidFill>
                  <a:prstClr val="white"/>
                </a:solidFill>
              </a:rPr>
              <a:t> </a:t>
            </a:r>
            <a:r>
              <a:rPr lang="nl-NL" sz="2400" dirty="0" err="1" smtClean="0">
                <a:solidFill>
                  <a:prstClr val="white"/>
                </a:solidFill>
              </a:rPr>
              <a:t>efficitur</a:t>
            </a:r>
            <a:r>
              <a:rPr lang="nl-NL" sz="2400" dirty="0" smtClean="0">
                <a:solidFill>
                  <a:prstClr val="white"/>
                </a:solidFill>
              </a:rPr>
              <a:t>, </a:t>
            </a:r>
            <a:r>
              <a:rPr lang="nl-NL" sz="2400" dirty="0" err="1" smtClean="0">
                <a:solidFill>
                  <a:prstClr val="white"/>
                </a:solidFill>
              </a:rPr>
              <a:t>placerat</a:t>
            </a:r>
            <a:r>
              <a:rPr lang="nl-NL" sz="2400" dirty="0" smtClean="0">
                <a:solidFill>
                  <a:prstClr val="white"/>
                </a:solidFill>
              </a:rPr>
              <a:t> </a:t>
            </a:r>
            <a:r>
              <a:rPr lang="nl-NL" sz="2400" dirty="0" err="1" smtClean="0">
                <a:solidFill>
                  <a:prstClr val="white"/>
                </a:solidFill>
              </a:rPr>
              <a:t>enim</a:t>
            </a:r>
            <a:r>
              <a:rPr lang="nl-NL" sz="2400" dirty="0" smtClean="0">
                <a:solidFill>
                  <a:prstClr val="white"/>
                </a:solidFill>
              </a:rPr>
              <a:t> </a:t>
            </a:r>
            <a:r>
              <a:rPr lang="nl-NL" sz="2400" dirty="0" err="1" smtClean="0">
                <a:solidFill>
                  <a:prstClr val="white"/>
                </a:solidFill>
              </a:rPr>
              <a:t>quis</a:t>
            </a:r>
            <a:r>
              <a:rPr lang="nl-NL" sz="2400" dirty="0" smtClean="0">
                <a:solidFill>
                  <a:prstClr val="white"/>
                </a:solidFill>
              </a:rPr>
              <a:t>, </a:t>
            </a:r>
            <a:r>
              <a:rPr lang="nl-NL" sz="2400" dirty="0" err="1" smtClean="0">
                <a:solidFill>
                  <a:prstClr val="white"/>
                </a:solidFill>
              </a:rPr>
              <a:t>ornare</a:t>
            </a:r>
            <a:r>
              <a:rPr lang="nl-NL" sz="2400" dirty="0" smtClean="0">
                <a:solidFill>
                  <a:prstClr val="white"/>
                </a:solidFill>
              </a:rPr>
              <a:t> </a:t>
            </a:r>
            <a:r>
              <a:rPr lang="nl-NL" sz="2400" dirty="0" err="1" smtClean="0">
                <a:solidFill>
                  <a:prstClr val="white"/>
                </a:solidFill>
              </a:rPr>
              <a:t>augue</a:t>
            </a:r>
            <a:r>
              <a:rPr lang="nl-NL" sz="2400" dirty="0" smtClean="0">
                <a:solidFill>
                  <a:prstClr val="white"/>
                </a:solidFill>
              </a:rPr>
              <a:t>.</a:t>
            </a:r>
          </a:p>
          <a:p>
            <a:pPr lvl="0">
              <a:defRPr/>
            </a:pPr>
            <a:endParaRPr lang="nl-NL" sz="2400" b="1" dirty="0" smtClean="0">
              <a:solidFill>
                <a:prstClr val="white"/>
              </a:solidFill>
            </a:endParaRPr>
          </a:p>
          <a:p>
            <a:pPr lvl="0">
              <a:defRPr/>
            </a:pPr>
            <a:endParaRPr lang="nl-NL" sz="1800" dirty="0" smtClean="0">
              <a:solidFill>
                <a:prstClr val="white"/>
              </a:solidFill>
            </a:endParaRPr>
          </a:p>
          <a:p>
            <a:pPr lvl="0">
              <a:defRPr/>
            </a:pPr>
            <a:r>
              <a:rPr lang="nl-NL" sz="1800" dirty="0" smtClean="0">
                <a:solidFill>
                  <a:prstClr val="white"/>
                </a:solidFill>
              </a:rPr>
              <a:t/>
            </a:r>
            <a:br>
              <a:rPr lang="nl-NL" sz="1800" dirty="0" smtClean="0">
                <a:solidFill>
                  <a:prstClr val="white"/>
                </a:solidFill>
              </a:rPr>
            </a:br>
            <a:r>
              <a:rPr lang="nl-NL" sz="1800" dirty="0" err="1" smtClean="0">
                <a:solidFill>
                  <a:prstClr val="white"/>
                </a:solidFill>
              </a:rPr>
              <a:t>Figure</a:t>
            </a:r>
            <a:r>
              <a:rPr lang="nl-NL" sz="1800" dirty="0" smtClean="0">
                <a:solidFill>
                  <a:prstClr val="white"/>
                </a:solidFill>
              </a:rPr>
              <a:t> 2:  Posities en afmetingen tekstvlakken, ter illustratie van gebruik tabel.</a:t>
            </a:r>
            <a:endParaRPr lang="nl-NL" sz="5800" b="1" dirty="0">
              <a:solidFill>
                <a:prstClr val="white"/>
              </a:solidFill>
            </a:endParaRPr>
          </a:p>
          <a:p>
            <a:pPr lvl="0">
              <a:defRPr/>
            </a:pPr>
            <a:endParaRPr lang="nl-NL" dirty="0">
              <a:solidFill>
                <a:prstClr val="white"/>
              </a:solidFill>
            </a:endParaRPr>
          </a:p>
        </p:txBody>
      </p:sp>
      <p:sp>
        <p:nvSpPr>
          <p:cNvPr id="6" name="Tijdelijke aanduiding voor tekst 5"/>
          <p:cNvSpPr>
            <a:spLocks noGrp="1"/>
          </p:cNvSpPr>
          <p:nvPr>
            <p:ph type="body" sz="quarter" idx="14"/>
          </p:nvPr>
        </p:nvSpPr>
        <p:spPr/>
        <p:txBody>
          <a:bodyPr/>
          <a:lstStyle/>
          <a:p>
            <a:pPr lvl="0">
              <a:defRPr/>
            </a:pPr>
            <a:r>
              <a:rPr lang="nl-NL" sz="1800" dirty="0">
                <a:solidFill>
                  <a:prstClr val="white"/>
                </a:solidFill>
              </a:rPr>
              <a:t>Referentie:  Calibri, 18, </a:t>
            </a:r>
            <a:r>
              <a:rPr lang="nl-NL" sz="1800" dirty="0" err="1">
                <a:solidFill>
                  <a:prstClr val="white"/>
                </a:solidFill>
              </a:rPr>
              <a:t>white</a:t>
            </a:r>
            <a:endParaRPr lang="nl-NL" sz="1800" dirty="0">
              <a:solidFill>
                <a:prstClr val="white"/>
              </a:solidFill>
            </a:endParaRPr>
          </a:p>
          <a:p>
            <a:pPr lvl="0">
              <a:defRPr/>
            </a:pPr>
            <a:r>
              <a:rPr lang="nl-NL" sz="1800" dirty="0">
                <a:solidFill>
                  <a:prstClr val="white"/>
                </a:solidFill>
              </a:rPr>
              <a:t>Hier is ook ruimte voor extra logo’s van partners en andere betrokken organisaties.</a:t>
            </a:r>
            <a:endParaRPr lang="en-US" sz="1800" dirty="0">
              <a:solidFill>
                <a:prstClr val="white"/>
              </a:solidFill>
            </a:endParaRPr>
          </a:p>
        </p:txBody>
      </p:sp>
      <p:sp>
        <p:nvSpPr>
          <p:cNvPr id="7" name="Tijdelijke aanduiding voor tekst 6"/>
          <p:cNvSpPr>
            <a:spLocks noGrp="1"/>
          </p:cNvSpPr>
          <p:nvPr>
            <p:ph type="body" sz="quarter" idx="15"/>
          </p:nvPr>
        </p:nvSpPr>
        <p:spPr/>
        <p:txBody>
          <a:bodyPr/>
          <a:lstStyle/>
          <a:p>
            <a:pPr lvl="0" algn="ctr" defTabSz="914400">
              <a:lnSpc>
                <a:spcPct val="90000"/>
              </a:lnSpc>
              <a:spcBef>
                <a:spcPts val="1000"/>
              </a:spcBef>
            </a:pPr>
            <a:r>
              <a:rPr lang="nl-NL" sz="1800" dirty="0">
                <a:solidFill>
                  <a:prstClr val="white"/>
                </a:solidFill>
              </a:rPr>
              <a:t>Contact: Emailadres@domein.nl</a:t>
            </a:r>
            <a:endParaRPr lang="en-US" sz="1800" dirty="0">
              <a:solidFill>
                <a:prstClr val="white"/>
              </a:solidFill>
            </a:endParaRPr>
          </a:p>
        </p:txBody>
      </p:sp>
      <p:graphicFrame>
        <p:nvGraphicFramePr>
          <p:cNvPr id="8" name="Grafiek 7"/>
          <p:cNvGraphicFramePr/>
          <p:nvPr>
            <p:extLst>
              <p:ext uri="{D42A27DB-BD31-4B8C-83A1-F6EECF244321}">
                <p14:modId xmlns:p14="http://schemas.microsoft.com/office/powerpoint/2010/main" val="257681171"/>
              </p:ext>
            </p:extLst>
          </p:nvPr>
        </p:nvGraphicFramePr>
        <p:xfrm>
          <a:off x="1617663" y="23818503"/>
          <a:ext cx="14401800" cy="6240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 8"/>
          <p:cNvGraphicFramePr>
            <a:graphicFrameLocks noGrp="1"/>
          </p:cNvGraphicFramePr>
          <p:nvPr>
            <p:extLst>
              <p:ext uri="{D42A27DB-BD31-4B8C-83A1-F6EECF244321}">
                <p14:modId xmlns:p14="http://schemas.microsoft.com/office/powerpoint/2010/main" val="1722146573"/>
              </p:ext>
            </p:extLst>
          </p:nvPr>
        </p:nvGraphicFramePr>
        <p:xfrm>
          <a:off x="1621625" y="31742065"/>
          <a:ext cx="29160000" cy="5384526"/>
        </p:xfrm>
        <a:graphic>
          <a:graphicData uri="http://schemas.openxmlformats.org/drawingml/2006/table">
            <a:tbl>
              <a:tblPr/>
              <a:tblGrid>
                <a:gridCol w="5832000">
                  <a:extLst>
                    <a:ext uri="{9D8B030D-6E8A-4147-A177-3AD203B41FA5}">
                      <a16:colId xmlns:a16="http://schemas.microsoft.com/office/drawing/2014/main" val="2356411120"/>
                    </a:ext>
                  </a:extLst>
                </a:gridCol>
                <a:gridCol w="5832000">
                  <a:extLst>
                    <a:ext uri="{9D8B030D-6E8A-4147-A177-3AD203B41FA5}">
                      <a16:colId xmlns:a16="http://schemas.microsoft.com/office/drawing/2014/main" val="1265666084"/>
                    </a:ext>
                  </a:extLst>
                </a:gridCol>
                <a:gridCol w="5832000">
                  <a:extLst>
                    <a:ext uri="{9D8B030D-6E8A-4147-A177-3AD203B41FA5}">
                      <a16:colId xmlns:a16="http://schemas.microsoft.com/office/drawing/2014/main" val="4276185768"/>
                    </a:ext>
                  </a:extLst>
                </a:gridCol>
                <a:gridCol w="5832000">
                  <a:extLst>
                    <a:ext uri="{9D8B030D-6E8A-4147-A177-3AD203B41FA5}">
                      <a16:colId xmlns:a16="http://schemas.microsoft.com/office/drawing/2014/main" val="3234559076"/>
                    </a:ext>
                  </a:extLst>
                </a:gridCol>
                <a:gridCol w="5832000">
                  <a:extLst>
                    <a:ext uri="{9D8B030D-6E8A-4147-A177-3AD203B41FA5}">
                      <a16:colId xmlns:a16="http://schemas.microsoft.com/office/drawing/2014/main" val="584449768"/>
                    </a:ext>
                  </a:extLst>
                </a:gridCol>
              </a:tblGrid>
              <a:tr h="2261180">
                <a:tc>
                  <a:txBody>
                    <a:bodyPr/>
                    <a:lstStyle/>
                    <a:p>
                      <a:pPr marR="0" indent="0" algn="l" rtl="0">
                        <a:lnSpc>
                          <a:spcPct val="119000"/>
                        </a:lnSpc>
                        <a:spcBef>
                          <a:spcPts val="0"/>
                        </a:spcBef>
                        <a:spcAft>
                          <a:spcPts val="0"/>
                        </a:spcAft>
                      </a:pP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R="0" indent="0" algn="l" rtl="0">
                        <a:lnSpc>
                          <a:spcPct val="119000"/>
                        </a:lnSpc>
                        <a:spcBef>
                          <a:spcPts val="0"/>
                        </a:spcBef>
                        <a:spcAft>
                          <a:spcPts val="0"/>
                        </a:spcAft>
                      </a:pP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R="0" indent="0" algn="l" rtl="0">
                        <a:lnSpc>
                          <a:spcPct val="119000"/>
                        </a:lnSpc>
                        <a:spcBef>
                          <a:spcPts val="0"/>
                        </a:spcBef>
                        <a:spcAft>
                          <a:spcPts val="0"/>
                        </a:spcAft>
                      </a:pP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R="0" indent="0" algn="l" rtl="0">
                        <a:lnSpc>
                          <a:spcPct val="119000"/>
                        </a:lnSpc>
                        <a:spcBef>
                          <a:spcPts val="0"/>
                        </a:spcBef>
                        <a:spcAft>
                          <a:spcPts val="0"/>
                        </a:spcAft>
                      </a:pP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R="0" indent="0" algn="l" rtl="0">
                        <a:lnSpc>
                          <a:spcPct val="119000"/>
                        </a:lnSpc>
                        <a:spcBef>
                          <a:spcPts val="0"/>
                        </a:spcBef>
                        <a:spcAft>
                          <a:spcPts val="0"/>
                        </a:spcAft>
                      </a:pP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826408038"/>
                  </a:ext>
                </a:extLst>
              </a:tr>
              <a:tr h="3123346">
                <a:tc>
                  <a:txBody>
                    <a:bodyPr/>
                    <a:lstStyle/>
                    <a:p>
                      <a:pPr marR="0" indent="0" algn="l" rtl="0">
                        <a:lnSpc>
                          <a:spcPct val="119000"/>
                        </a:lnSpc>
                        <a:spcBef>
                          <a:spcPts val="0"/>
                        </a:spcBef>
                        <a:spcAft>
                          <a:spcPts val="0"/>
                        </a:spcAft>
                      </a:pPr>
                      <a:r>
                        <a:rPr lang="en-US" sz="2400" b="1" kern="1200" dirty="0">
                          <a:ln>
                            <a:noFill/>
                          </a:ln>
                          <a:solidFill>
                            <a:schemeClr val="bg1"/>
                          </a:solidFill>
                          <a:effectLst/>
                          <a:latin typeface="Larsseit"/>
                        </a:rPr>
                        <a:t>NHR Rood</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Pantone: 7626 U</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7418 C</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CMYK: 0 - 75 - 50 - 8</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RGB: 221 - 90 - 95</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HEX: #dd595f</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400" dirty="0">
                          <a:ln>
                            <a:noFill/>
                          </a:ln>
                          <a:solidFill>
                            <a:schemeClr val="bg1"/>
                          </a:solidFill>
                          <a:effectLst/>
                          <a:latin typeface="Arial" panose="020B0604020202020204" pitchFamily="34" charset="0"/>
                        </a:rPr>
                        <a:t> </a:t>
                      </a: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US" sz="2400" b="1" kern="1200" dirty="0">
                          <a:ln>
                            <a:noFill/>
                          </a:ln>
                          <a:solidFill>
                            <a:schemeClr val="bg1"/>
                          </a:solidFill>
                          <a:effectLst/>
                          <a:latin typeface="Larsseit"/>
                        </a:rPr>
                        <a:t>NHR </a:t>
                      </a:r>
                      <a:r>
                        <a:rPr lang="en-US" sz="2400" b="1" kern="1200" dirty="0" err="1">
                          <a:ln>
                            <a:noFill/>
                          </a:ln>
                          <a:solidFill>
                            <a:schemeClr val="bg1"/>
                          </a:solidFill>
                          <a:effectLst/>
                          <a:latin typeface="Larsseit"/>
                        </a:rPr>
                        <a:t>Blauw</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Pantone: 302 U</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7699 C</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CMYK: 100 - 30 - 0 - 60</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RGB: 0 - 69 - 99</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HEX: #004562</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400" dirty="0">
                          <a:ln>
                            <a:noFill/>
                          </a:ln>
                          <a:solidFill>
                            <a:schemeClr val="bg1"/>
                          </a:solidFill>
                          <a:effectLst/>
                          <a:latin typeface="Arial" panose="020B0604020202020204" pitchFamily="34" charset="0"/>
                        </a:rPr>
                        <a:t> </a:t>
                      </a: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US" sz="2400" b="1" kern="1200" dirty="0">
                          <a:ln>
                            <a:noFill/>
                          </a:ln>
                          <a:solidFill>
                            <a:schemeClr val="bg1"/>
                          </a:solidFill>
                          <a:effectLst/>
                          <a:latin typeface="Larsseit"/>
                        </a:rPr>
                        <a:t>NHR Wit</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Pantone: -</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CMYK: 0 - 0 -0 - 0</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RGB: 255 - 255- 255</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HEX: #FFFFFF</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400" dirty="0">
                          <a:ln>
                            <a:noFill/>
                          </a:ln>
                          <a:solidFill>
                            <a:schemeClr val="bg1"/>
                          </a:solidFill>
                          <a:effectLst/>
                          <a:latin typeface="Arial" panose="020B0604020202020204" pitchFamily="34" charset="0"/>
                        </a:rPr>
                        <a:t> </a:t>
                      </a: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US" sz="2400" b="1" kern="1200" dirty="0">
                          <a:ln>
                            <a:noFill/>
                          </a:ln>
                          <a:solidFill>
                            <a:schemeClr val="bg1"/>
                          </a:solidFill>
                          <a:effectLst/>
                          <a:latin typeface="Larsseit"/>
                        </a:rPr>
                        <a:t>NHR </a:t>
                      </a:r>
                      <a:r>
                        <a:rPr lang="en-US" sz="2400" b="1" kern="1200" dirty="0" err="1">
                          <a:ln>
                            <a:noFill/>
                          </a:ln>
                          <a:solidFill>
                            <a:schemeClr val="bg1"/>
                          </a:solidFill>
                          <a:effectLst/>
                          <a:latin typeface="Larsseit"/>
                        </a:rPr>
                        <a:t>Groen</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Pantone: 3258 U</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7465 C</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CMYK: 60 - 0 - 40 - 0</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RGB: 105 - 192 - 172</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HEX: #69bfac</a:t>
                      </a: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indent="0" algn="l" rtl="0">
                        <a:lnSpc>
                          <a:spcPct val="119000"/>
                        </a:lnSpc>
                        <a:spcBef>
                          <a:spcPts val="0"/>
                        </a:spcBef>
                        <a:spcAft>
                          <a:spcPts val="0"/>
                        </a:spcAft>
                      </a:pPr>
                      <a:r>
                        <a:rPr lang="en-US" sz="2400" b="1" kern="1200" dirty="0">
                          <a:ln>
                            <a:noFill/>
                          </a:ln>
                          <a:solidFill>
                            <a:schemeClr val="bg1"/>
                          </a:solidFill>
                          <a:effectLst/>
                          <a:latin typeface="Larsseit"/>
                        </a:rPr>
                        <a:t>NHR </a:t>
                      </a:r>
                      <a:r>
                        <a:rPr lang="en-US" sz="2400" b="1" kern="1200" dirty="0" err="1">
                          <a:ln>
                            <a:noFill/>
                          </a:ln>
                          <a:solidFill>
                            <a:schemeClr val="bg1"/>
                          </a:solidFill>
                          <a:effectLst/>
                          <a:latin typeface="Larsseit"/>
                        </a:rPr>
                        <a:t>Lichtgroen</a:t>
                      </a:r>
                      <a:r>
                        <a:rPr lang="en-US" sz="2400" kern="1400" dirty="0">
                          <a:ln>
                            <a:noFill/>
                          </a:ln>
                          <a:solidFill>
                            <a:schemeClr val="bg1"/>
                          </a:solidFill>
                          <a:effectLst/>
                          <a:latin typeface="Arial" panose="020B0604020202020204" pitchFamily="34" charset="0"/>
                        </a:rPr>
                        <a:t/>
                      </a:r>
                      <a:br>
                        <a:rPr lang="en-US" sz="2400" kern="1400" dirty="0">
                          <a:ln>
                            <a:noFill/>
                          </a:ln>
                          <a:solidFill>
                            <a:schemeClr val="bg1"/>
                          </a:solidFill>
                          <a:effectLst/>
                          <a:latin typeface="Arial" panose="020B0604020202020204" pitchFamily="34" charset="0"/>
                        </a:rPr>
                      </a:br>
                      <a:r>
                        <a:rPr lang="en-US" sz="2400" kern="1200" dirty="0">
                          <a:ln>
                            <a:noFill/>
                          </a:ln>
                          <a:solidFill>
                            <a:schemeClr val="bg1"/>
                          </a:solidFill>
                          <a:effectLst/>
                          <a:latin typeface="Larsseit"/>
                        </a:rPr>
                        <a:t>Pantone: 566 U</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565 C</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CMYK: 25 - 0 - 17 - 0</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RGB: 203 - 230 - 221</a:t>
                      </a:r>
                      <a:endParaRPr lang="en-US" sz="2400" kern="1400" dirty="0">
                        <a:ln>
                          <a:noFill/>
                        </a:ln>
                        <a:solidFill>
                          <a:schemeClr val="bg1"/>
                        </a:solidFill>
                        <a:effectLst/>
                        <a:latin typeface="Larsseit"/>
                      </a:endParaRPr>
                    </a:p>
                    <a:p>
                      <a:pPr marR="0" indent="0" algn="l" rtl="0">
                        <a:lnSpc>
                          <a:spcPct val="119000"/>
                        </a:lnSpc>
                        <a:spcBef>
                          <a:spcPts val="0"/>
                        </a:spcBef>
                        <a:spcAft>
                          <a:spcPts val="0"/>
                        </a:spcAft>
                      </a:pPr>
                      <a:r>
                        <a:rPr lang="en-US" sz="2400" kern="1200" dirty="0">
                          <a:ln>
                            <a:noFill/>
                          </a:ln>
                          <a:solidFill>
                            <a:schemeClr val="bg1"/>
                          </a:solidFill>
                          <a:effectLst/>
                          <a:latin typeface="Larsseit"/>
                        </a:rPr>
                        <a:t>HEX: #cbe5dd</a:t>
                      </a:r>
                      <a:endParaRPr lang="en-US" sz="2400" kern="1400" dirty="0">
                        <a:ln>
                          <a:noFill/>
                        </a:ln>
                        <a:solidFill>
                          <a:schemeClr val="bg1"/>
                        </a:solidFill>
                        <a:effectLst/>
                        <a:latin typeface="Larssei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1130177"/>
                  </a:ext>
                </a:extLst>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2069147391"/>
              </p:ext>
            </p:extLst>
          </p:nvPr>
        </p:nvGraphicFramePr>
        <p:xfrm>
          <a:off x="16447595" y="16505415"/>
          <a:ext cx="14334030" cy="6240726"/>
        </p:xfrm>
        <a:graphic>
          <a:graphicData uri="http://schemas.openxmlformats.org/drawingml/2006/table">
            <a:tbl>
              <a:tblPr firstRow="1" bandRow="1">
                <a:tableStyleId>{5C22544A-7EE6-4342-B048-85BDC9FD1C3A}</a:tableStyleId>
              </a:tblPr>
              <a:tblGrid>
                <a:gridCol w="2866806">
                  <a:extLst>
                    <a:ext uri="{9D8B030D-6E8A-4147-A177-3AD203B41FA5}">
                      <a16:colId xmlns:a16="http://schemas.microsoft.com/office/drawing/2014/main" val="2582445952"/>
                    </a:ext>
                  </a:extLst>
                </a:gridCol>
                <a:gridCol w="2866806">
                  <a:extLst>
                    <a:ext uri="{9D8B030D-6E8A-4147-A177-3AD203B41FA5}">
                      <a16:colId xmlns:a16="http://schemas.microsoft.com/office/drawing/2014/main" val="4088674536"/>
                    </a:ext>
                  </a:extLst>
                </a:gridCol>
                <a:gridCol w="2866806">
                  <a:extLst>
                    <a:ext uri="{9D8B030D-6E8A-4147-A177-3AD203B41FA5}">
                      <a16:colId xmlns:a16="http://schemas.microsoft.com/office/drawing/2014/main" val="6926495"/>
                    </a:ext>
                  </a:extLst>
                </a:gridCol>
                <a:gridCol w="2866806">
                  <a:extLst>
                    <a:ext uri="{9D8B030D-6E8A-4147-A177-3AD203B41FA5}">
                      <a16:colId xmlns:a16="http://schemas.microsoft.com/office/drawing/2014/main" val="3085842998"/>
                    </a:ext>
                  </a:extLst>
                </a:gridCol>
                <a:gridCol w="2866806">
                  <a:extLst>
                    <a:ext uri="{9D8B030D-6E8A-4147-A177-3AD203B41FA5}">
                      <a16:colId xmlns:a16="http://schemas.microsoft.com/office/drawing/2014/main" val="1020479901"/>
                    </a:ext>
                  </a:extLst>
                </a:gridCol>
              </a:tblGrid>
              <a:tr h="693414">
                <a:tc>
                  <a:txBody>
                    <a:bodyPr/>
                    <a:lstStyle/>
                    <a:p>
                      <a:r>
                        <a:rPr lang="nl-NL" sz="2400" dirty="0" smtClean="0"/>
                        <a:t>In cm</a:t>
                      </a:r>
                      <a:endParaRPr lang="nl-NL" sz="2400" dirty="0"/>
                    </a:p>
                  </a:txBody>
                  <a:tcPr/>
                </a:tc>
                <a:tc>
                  <a:txBody>
                    <a:bodyPr/>
                    <a:lstStyle/>
                    <a:p>
                      <a:r>
                        <a:rPr lang="nl-NL" sz="2400" dirty="0" smtClean="0"/>
                        <a:t>Verticale</a:t>
                      </a:r>
                      <a:r>
                        <a:rPr lang="nl-NL" sz="2400" baseline="0" dirty="0" smtClean="0"/>
                        <a:t> positie</a:t>
                      </a:r>
                      <a:endParaRPr lang="nl-NL" sz="2400" dirty="0"/>
                    </a:p>
                  </a:txBody>
                  <a:tcPr/>
                </a:tc>
                <a:tc>
                  <a:txBody>
                    <a:bodyPr/>
                    <a:lstStyle/>
                    <a:p>
                      <a:r>
                        <a:rPr lang="nl-NL" sz="2400" dirty="0" smtClean="0"/>
                        <a:t>Horizontale</a:t>
                      </a:r>
                      <a:r>
                        <a:rPr lang="nl-NL" sz="2400" baseline="0" dirty="0" smtClean="0"/>
                        <a:t> positie</a:t>
                      </a:r>
                      <a:endParaRPr lang="nl-NL" sz="2400" dirty="0"/>
                    </a:p>
                  </a:txBody>
                  <a:tcPr/>
                </a:tc>
                <a:tc>
                  <a:txBody>
                    <a:bodyPr/>
                    <a:lstStyle/>
                    <a:p>
                      <a:r>
                        <a:rPr lang="nl-NL" sz="2400" dirty="0" smtClean="0"/>
                        <a:t>Breed</a:t>
                      </a:r>
                      <a:endParaRPr lang="nl-NL" sz="2400" dirty="0"/>
                    </a:p>
                  </a:txBody>
                  <a:tcPr/>
                </a:tc>
                <a:tc>
                  <a:txBody>
                    <a:bodyPr/>
                    <a:lstStyle/>
                    <a:p>
                      <a:r>
                        <a:rPr lang="nl-NL" sz="2400" dirty="0" smtClean="0"/>
                        <a:t>Hoog</a:t>
                      </a:r>
                      <a:endParaRPr lang="nl-NL" sz="2400" dirty="0"/>
                    </a:p>
                  </a:txBody>
                  <a:tcPr/>
                </a:tc>
                <a:extLst>
                  <a:ext uri="{0D108BD9-81ED-4DB2-BD59-A6C34878D82A}">
                    <a16:rowId xmlns:a16="http://schemas.microsoft.com/office/drawing/2014/main" val="30246903"/>
                  </a:ext>
                </a:extLst>
              </a:tr>
              <a:tr h="693414">
                <a:tc>
                  <a:txBody>
                    <a:bodyPr/>
                    <a:lstStyle/>
                    <a:p>
                      <a:r>
                        <a:rPr lang="nl-NL" sz="2400" dirty="0" smtClean="0"/>
                        <a:t>Witte vlak</a:t>
                      </a:r>
                      <a:endParaRPr lang="nl-NL" sz="2400" dirty="0"/>
                    </a:p>
                  </a:txBody>
                  <a:tcPr/>
                </a:tc>
                <a:tc>
                  <a:txBody>
                    <a:bodyPr/>
                    <a:lstStyle/>
                    <a:p>
                      <a:r>
                        <a:rPr lang="nl-NL" sz="2400" dirty="0" smtClean="0"/>
                        <a:t>0</a:t>
                      </a:r>
                      <a:endParaRPr lang="nl-NL" sz="2400" dirty="0"/>
                    </a:p>
                  </a:txBody>
                  <a:tcPr/>
                </a:tc>
                <a:tc>
                  <a:txBody>
                    <a:bodyPr/>
                    <a:lstStyle/>
                    <a:p>
                      <a:r>
                        <a:rPr lang="nl-NL" sz="2400" dirty="0" smtClean="0"/>
                        <a:t>0</a:t>
                      </a:r>
                      <a:endParaRPr lang="nl-NL" sz="2400" dirty="0"/>
                    </a:p>
                  </a:txBody>
                  <a:tcPr/>
                </a:tc>
                <a:tc>
                  <a:txBody>
                    <a:bodyPr/>
                    <a:lstStyle/>
                    <a:p>
                      <a:r>
                        <a:rPr lang="nl-NL" sz="2400" dirty="0" smtClean="0"/>
                        <a:t>90</a:t>
                      </a:r>
                      <a:endParaRPr lang="nl-NL" sz="2400" dirty="0"/>
                    </a:p>
                  </a:txBody>
                  <a:tcPr/>
                </a:tc>
                <a:tc>
                  <a:txBody>
                    <a:bodyPr/>
                    <a:lstStyle/>
                    <a:p>
                      <a:r>
                        <a:rPr lang="nl-NL" sz="2400" dirty="0" smtClean="0"/>
                        <a:t>12</a:t>
                      </a:r>
                      <a:endParaRPr lang="nl-NL" sz="2400" dirty="0"/>
                    </a:p>
                  </a:txBody>
                  <a:tcPr/>
                </a:tc>
                <a:extLst>
                  <a:ext uri="{0D108BD9-81ED-4DB2-BD59-A6C34878D82A}">
                    <a16:rowId xmlns:a16="http://schemas.microsoft.com/office/drawing/2014/main" val="4288286818"/>
                  </a:ext>
                </a:extLst>
              </a:tr>
              <a:tr h="693414">
                <a:tc>
                  <a:txBody>
                    <a:bodyPr/>
                    <a:lstStyle/>
                    <a:p>
                      <a:r>
                        <a:rPr lang="nl-NL" sz="2400" dirty="0" smtClean="0"/>
                        <a:t>Tekstvlak auteurs</a:t>
                      </a:r>
                      <a:endParaRPr lang="nl-NL" sz="2400" dirty="0"/>
                    </a:p>
                  </a:txBody>
                  <a:tcPr/>
                </a:tc>
                <a:tc>
                  <a:txBody>
                    <a:bodyPr/>
                    <a:lstStyle/>
                    <a:p>
                      <a:r>
                        <a:rPr lang="nl-NL" sz="2400" dirty="0" smtClean="0"/>
                        <a:t>2</a:t>
                      </a:r>
                      <a:endParaRPr lang="nl-NL" sz="2400" dirty="0"/>
                    </a:p>
                  </a:txBody>
                  <a:tcPr/>
                </a:tc>
                <a:tc>
                  <a:txBody>
                    <a:bodyPr/>
                    <a:lstStyle/>
                    <a:p>
                      <a:r>
                        <a:rPr lang="nl-NL" sz="2400" dirty="0" smtClean="0"/>
                        <a:t>4,5</a:t>
                      </a:r>
                      <a:endParaRPr lang="nl-NL" sz="2400" dirty="0"/>
                    </a:p>
                  </a:txBody>
                  <a:tcPr/>
                </a:tc>
                <a:tc>
                  <a:txBody>
                    <a:bodyPr/>
                    <a:lstStyle/>
                    <a:p>
                      <a:r>
                        <a:rPr lang="nl-NL" sz="2400" dirty="0" smtClean="0"/>
                        <a:t>70</a:t>
                      </a:r>
                      <a:endParaRPr lang="nl-NL" sz="2400" dirty="0"/>
                    </a:p>
                  </a:txBody>
                  <a:tcPr/>
                </a:tc>
                <a:tc>
                  <a:txBody>
                    <a:bodyPr/>
                    <a:lstStyle/>
                    <a:p>
                      <a:r>
                        <a:rPr lang="nl-NL" sz="2400" dirty="0" smtClean="0"/>
                        <a:t>5</a:t>
                      </a:r>
                      <a:endParaRPr lang="nl-NL" sz="2400" dirty="0"/>
                    </a:p>
                  </a:txBody>
                  <a:tcPr/>
                </a:tc>
                <a:extLst>
                  <a:ext uri="{0D108BD9-81ED-4DB2-BD59-A6C34878D82A}">
                    <a16:rowId xmlns:a16="http://schemas.microsoft.com/office/drawing/2014/main" val="1207123951"/>
                  </a:ext>
                </a:extLst>
              </a:tr>
              <a:tr h="693414">
                <a:tc>
                  <a:txBody>
                    <a:bodyPr/>
                    <a:lstStyle/>
                    <a:p>
                      <a:r>
                        <a:rPr lang="nl-NL" sz="2400" dirty="0" smtClean="0"/>
                        <a:t>Rode balk</a:t>
                      </a:r>
                      <a:endParaRPr lang="nl-NL" sz="2400" dirty="0"/>
                    </a:p>
                  </a:txBody>
                  <a:tcPr/>
                </a:tc>
                <a:tc>
                  <a:txBody>
                    <a:bodyPr/>
                    <a:lstStyle/>
                    <a:p>
                      <a:r>
                        <a:rPr lang="nl-NL" sz="2400" dirty="0" smtClean="0"/>
                        <a:t>8</a:t>
                      </a:r>
                      <a:endParaRPr lang="nl-NL" sz="2400" dirty="0"/>
                    </a:p>
                  </a:txBody>
                  <a:tcPr/>
                </a:tc>
                <a:tc>
                  <a:txBody>
                    <a:bodyPr/>
                    <a:lstStyle/>
                    <a:p>
                      <a:r>
                        <a:rPr lang="nl-NL" sz="2400" dirty="0" smtClean="0"/>
                        <a:t>1,26</a:t>
                      </a:r>
                      <a:endParaRPr lang="nl-NL" sz="2400" dirty="0"/>
                    </a:p>
                  </a:txBody>
                  <a:tcPr/>
                </a:tc>
                <a:tc>
                  <a:txBody>
                    <a:bodyPr/>
                    <a:lstStyle/>
                    <a:p>
                      <a:r>
                        <a:rPr lang="nl-NL" sz="2400" dirty="0" smtClean="0"/>
                        <a:t>87,8</a:t>
                      </a:r>
                      <a:endParaRPr lang="nl-NL" sz="2400" dirty="0"/>
                    </a:p>
                  </a:txBody>
                  <a:tcPr/>
                </a:tc>
                <a:tc>
                  <a:txBody>
                    <a:bodyPr/>
                    <a:lstStyle/>
                    <a:p>
                      <a:r>
                        <a:rPr lang="nl-NL" sz="2400" dirty="0" smtClean="0"/>
                        <a:t>8</a:t>
                      </a:r>
                      <a:endParaRPr lang="nl-NL" sz="2400" dirty="0"/>
                    </a:p>
                  </a:txBody>
                  <a:tcPr/>
                </a:tc>
                <a:extLst>
                  <a:ext uri="{0D108BD9-81ED-4DB2-BD59-A6C34878D82A}">
                    <a16:rowId xmlns:a16="http://schemas.microsoft.com/office/drawing/2014/main" val="1065646418"/>
                  </a:ext>
                </a:extLst>
              </a:tr>
              <a:tr h="693414">
                <a:tc>
                  <a:txBody>
                    <a:bodyPr/>
                    <a:lstStyle/>
                    <a:p>
                      <a:r>
                        <a:rPr lang="nl-NL" sz="2400" dirty="0" smtClean="0"/>
                        <a:t>Titeltekst</a:t>
                      </a:r>
                      <a:endParaRPr lang="nl-NL" sz="2400" dirty="0"/>
                    </a:p>
                  </a:txBody>
                  <a:tcPr/>
                </a:tc>
                <a:tc>
                  <a:txBody>
                    <a:bodyPr/>
                    <a:lstStyle/>
                    <a:p>
                      <a:r>
                        <a:rPr lang="nl-NL" sz="2400" dirty="0" smtClean="0"/>
                        <a:t>8</a:t>
                      </a:r>
                      <a:endParaRPr lang="nl-NL" sz="2400" dirty="0"/>
                    </a:p>
                  </a:txBody>
                  <a:tcPr/>
                </a:tc>
                <a:tc>
                  <a:txBody>
                    <a:bodyPr/>
                    <a:lstStyle/>
                    <a:p>
                      <a:r>
                        <a:rPr lang="nl-NL" sz="2400" dirty="0" smtClean="0"/>
                        <a:t>4,5</a:t>
                      </a:r>
                      <a:endParaRPr lang="nl-NL" sz="2400" dirty="0"/>
                    </a:p>
                  </a:txBody>
                  <a:tcPr/>
                </a:tc>
                <a:tc>
                  <a:txBody>
                    <a:bodyPr/>
                    <a:lstStyle/>
                    <a:p>
                      <a:r>
                        <a:rPr lang="nl-NL" sz="2400" dirty="0" smtClean="0"/>
                        <a:t>81</a:t>
                      </a:r>
                      <a:endParaRPr lang="nl-NL" sz="2400" dirty="0"/>
                    </a:p>
                  </a:txBody>
                  <a:tcPr/>
                </a:tc>
                <a:tc>
                  <a:txBody>
                    <a:bodyPr/>
                    <a:lstStyle/>
                    <a:p>
                      <a:r>
                        <a:rPr lang="nl-NL" sz="2400" dirty="0" smtClean="0"/>
                        <a:t>8</a:t>
                      </a:r>
                      <a:endParaRPr lang="nl-NL" sz="2400" dirty="0"/>
                    </a:p>
                  </a:txBody>
                  <a:tcPr/>
                </a:tc>
                <a:extLst>
                  <a:ext uri="{0D108BD9-81ED-4DB2-BD59-A6C34878D82A}">
                    <a16:rowId xmlns:a16="http://schemas.microsoft.com/office/drawing/2014/main" val="419401630"/>
                  </a:ext>
                </a:extLst>
              </a:tr>
              <a:tr h="693414">
                <a:tc>
                  <a:txBody>
                    <a:bodyPr/>
                    <a:lstStyle/>
                    <a:p>
                      <a:r>
                        <a:rPr lang="nl-NL" sz="2400" dirty="0" err="1" smtClean="0"/>
                        <a:t>Linkerkolom</a:t>
                      </a:r>
                      <a:endParaRPr lang="nl-NL" sz="2400" dirty="0"/>
                    </a:p>
                  </a:txBody>
                  <a:tcPr/>
                </a:tc>
                <a:tc>
                  <a:txBody>
                    <a:bodyPr/>
                    <a:lstStyle/>
                    <a:p>
                      <a:r>
                        <a:rPr lang="nl-NL" sz="2400" dirty="0" smtClean="0"/>
                        <a:t>17</a:t>
                      </a:r>
                      <a:endParaRPr lang="nl-NL" sz="2400" dirty="0"/>
                    </a:p>
                  </a:txBody>
                  <a:tcPr/>
                </a:tc>
                <a:tc>
                  <a:txBody>
                    <a:bodyPr/>
                    <a:lstStyle/>
                    <a:p>
                      <a:r>
                        <a:rPr lang="nl-NL" sz="2400" dirty="0" smtClean="0"/>
                        <a:t>4,5</a:t>
                      </a:r>
                      <a:endParaRPr lang="nl-NL" sz="2400" dirty="0"/>
                    </a:p>
                  </a:txBody>
                  <a:tcPr/>
                </a:tc>
                <a:tc>
                  <a:txBody>
                    <a:bodyPr/>
                    <a:lstStyle/>
                    <a:p>
                      <a:r>
                        <a:rPr lang="nl-NL" sz="2400" dirty="0" smtClean="0"/>
                        <a:t>40</a:t>
                      </a:r>
                      <a:endParaRPr lang="nl-NL" sz="2400" dirty="0"/>
                    </a:p>
                  </a:txBody>
                  <a:tcPr/>
                </a:tc>
                <a:tc>
                  <a:txBody>
                    <a:bodyPr/>
                    <a:lstStyle/>
                    <a:p>
                      <a:r>
                        <a:rPr lang="nl-NL" sz="2400" dirty="0" smtClean="0"/>
                        <a:t>96,5</a:t>
                      </a:r>
                      <a:endParaRPr lang="nl-NL" sz="2400" dirty="0"/>
                    </a:p>
                  </a:txBody>
                  <a:tcPr/>
                </a:tc>
                <a:extLst>
                  <a:ext uri="{0D108BD9-81ED-4DB2-BD59-A6C34878D82A}">
                    <a16:rowId xmlns:a16="http://schemas.microsoft.com/office/drawing/2014/main" val="702951716"/>
                  </a:ext>
                </a:extLst>
              </a:tr>
              <a:tr h="693414">
                <a:tc>
                  <a:txBody>
                    <a:bodyPr/>
                    <a:lstStyle/>
                    <a:p>
                      <a:r>
                        <a:rPr lang="nl-NL" sz="2400" dirty="0" smtClean="0"/>
                        <a:t>Rechterkolom</a:t>
                      </a:r>
                      <a:endParaRPr lang="nl-NL" sz="2400" dirty="0"/>
                    </a:p>
                  </a:txBody>
                  <a:tcPr/>
                </a:tc>
                <a:tc>
                  <a:txBody>
                    <a:bodyPr/>
                    <a:lstStyle/>
                    <a:p>
                      <a:r>
                        <a:rPr lang="nl-NL" sz="2400" dirty="0" smtClean="0"/>
                        <a:t>17</a:t>
                      </a:r>
                      <a:endParaRPr lang="nl-NL" sz="2400" dirty="0"/>
                    </a:p>
                  </a:txBody>
                  <a:tcPr/>
                </a:tc>
                <a:tc>
                  <a:txBody>
                    <a:bodyPr/>
                    <a:lstStyle/>
                    <a:p>
                      <a:r>
                        <a:rPr lang="nl-NL" sz="2400" dirty="0" smtClean="0"/>
                        <a:t>45,5</a:t>
                      </a:r>
                      <a:endParaRPr lang="nl-NL" sz="2400" dirty="0"/>
                    </a:p>
                  </a:txBody>
                  <a:tcPr/>
                </a:tc>
                <a:tc>
                  <a:txBody>
                    <a:bodyPr/>
                    <a:lstStyle/>
                    <a:p>
                      <a:r>
                        <a:rPr lang="nl-NL" sz="2400" dirty="0" smtClean="0"/>
                        <a:t>40</a:t>
                      </a:r>
                      <a:endParaRPr lang="nl-NL" sz="2400" dirty="0"/>
                    </a:p>
                  </a:txBody>
                  <a:tcPr/>
                </a:tc>
                <a:tc>
                  <a:txBody>
                    <a:bodyPr/>
                    <a:lstStyle/>
                    <a:p>
                      <a:r>
                        <a:rPr lang="nl-NL" sz="2400" dirty="0" smtClean="0"/>
                        <a:t>96,5</a:t>
                      </a:r>
                      <a:endParaRPr lang="nl-NL" sz="2400" dirty="0"/>
                    </a:p>
                  </a:txBody>
                  <a:tcPr/>
                </a:tc>
                <a:extLst>
                  <a:ext uri="{0D108BD9-81ED-4DB2-BD59-A6C34878D82A}">
                    <a16:rowId xmlns:a16="http://schemas.microsoft.com/office/drawing/2014/main" val="2047180057"/>
                  </a:ext>
                </a:extLst>
              </a:tr>
              <a:tr h="693414">
                <a:tc>
                  <a:txBody>
                    <a:bodyPr/>
                    <a:lstStyle/>
                    <a:p>
                      <a:r>
                        <a:rPr lang="nl-NL" sz="2400" dirty="0" smtClean="0"/>
                        <a:t>Tekstvlak</a:t>
                      </a:r>
                      <a:r>
                        <a:rPr lang="nl-NL" sz="2400" baseline="0" dirty="0" smtClean="0"/>
                        <a:t> referenties</a:t>
                      </a:r>
                      <a:endParaRPr lang="nl-NL" sz="2400" dirty="0"/>
                    </a:p>
                  </a:txBody>
                  <a:tcPr/>
                </a:tc>
                <a:tc>
                  <a:txBody>
                    <a:bodyPr/>
                    <a:lstStyle/>
                    <a:p>
                      <a:r>
                        <a:rPr lang="nl-NL" sz="2400" dirty="0" smtClean="0"/>
                        <a:t>106</a:t>
                      </a:r>
                      <a:endParaRPr lang="nl-NL" sz="2400" dirty="0"/>
                    </a:p>
                  </a:txBody>
                  <a:tcPr/>
                </a:tc>
                <a:tc>
                  <a:txBody>
                    <a:bodyPr/>
                    <a:lstStyle/>
                    <a:p>
                      <a:r>
                        <a:rPr lang="nl-NL" sz="2400" dirty="0" smtClean="0"/>
                        <a:t>4,5</a:t>
                      </a:r>
                      <a:endParaRPr lang="nl-NL" sz="2400" dirty="0"/>
                    </a:p>
                  </a:txBody>
                  <a:tcPr/>
                </a:tc>
                <a:tc>
                  <a:txBody>
                    <a:bodyPr/>
                    <a:lstStyle/>
                    <a:p>
                      <a:r>
                        <a:rPr lang="nl-NL" sz="2400" dirty="0" smtClean="0"/>
                        <a:t>70</a:t>
                      </a:r>
                      <a:endParaRPr lang="nl-NL" sz="2400" dirty="0"/>
                    </a:p>
                  </a:txBody>
                  <a:tcPr/>
                </a:tc>
                <a:tc>
                  <a:txBody>
                    <a:bodyPr/>
                    <a:lstStyle/>
                    <a:p>
                      <a:r>
                        <a:rPr lang="nl-NL" sz="2400" dirty="0" smtClean="0"/>
                        <a:t>10</a:t>
                      </a:r>
                      <a:endParaRPr lang="nl-NL" sz="2400" dirty="0"/>
                    </a:p>
                  </a:txBody>
                  <a:tcPr/>
                </a:tc>
                <a:extLst>
                  <a:ext uri="{0D108BD9-81ED-4DB2-BD59-A6C34878D82A}">
                    <a16:rowId xmlns:a16="http://schemas.microsoft.com/office/drawing/2014/main" val="119877138"/>
                  </a:ext>
                </a:extLst>
              </a:tr>
              <a:tr h="693414">
                <a:tc>
                  <a:txBody>
                    <a:bodyPr/>
                    <a:lstStyle/>
                    <a:p>
                      <a:r>
                        <a:rPr lang="nl-NL" sz="2400" dirty="0" smtClean="0"/>
                        <a:t>Tekstvlak</a:t>
                      </a:r>
                      <a:r>
                        <a:rPr lang="nl-NL" sz="2400" baseline="0" dirty="0" smtClean="0"/>
                        <a:t> contact</a:t>
                      </a:r>
                      <a:endParaRPr lang="nl-NL" sz="2400" dirty="0"/>
                    </a:p>
                  </a:txBody>
                  <a:tcPr/>
                </a:tc>
                <a:tc>
                  <a:txBody>
                    <a:bodyPr/>
                    <a:lstStyle/>
                    <a:p>
                      <a:r>
                        <a:rPr lang="nl-NL" sz="2400" dirty="0" smtClean="0"/>
                        <a:t>116,5</a:t>
                      </a:r>
                      <a:endParaRPr lang="nl-NL" sz="2400" dirty="0"/>
                    </a:p>
                  </a:txBody>
                  <a:tcPr/>
                </a:tc>
                <a:tc>
                  <a:txBody>
                    <a:bodyPr/>
                    <a:lstStyle/>
                    <a:p>
                      <a:r>
                        <a:rPr lang="nl-NL" sz="2400" dirty="0" smtClean="0"/>
                        <a:t>4,5</a:t>
                      </a:r>
                      <a:endParaRPr lang="nl-NL" sz="2400" dirty="0"/>
                    </a:p>
                  </a:txBody>
                  <a:tcPr/>
                </a:tc>
                <a:tc>
                  <a:txBody>
                    <a:bodyPr/>
                    <a:lstStyle/>
                    <a:p>
                      <a:r>
                        <a:rPr lang="nl-NL" sz="2400" dirty="0" smtClean="0"/>
                        <a:t>81</a:t>
                      </a:r>
                      <a:endParaRPr lang="nl-NL" sz="2400" dirty="0"/>
                    </a:p>
                  </a:txBody>
                  <a:tcPr/>
                </a:tc>
                <a:tc>
                  <a:txBody>
                    <a:bodyPr/>
                    <a:lstStyle/>
                    <a:p>
                      <a:r>
                        <a:rPr lang="nl-NL" sz="2400" dirty="0" smtClean="0"/>
                        <a:t>1,15</a:t>
                      </a:r>
                      <a:endParaRPr lang="nl-NL" sz="2400" dirty="0"/>
                    </a:p>
                  </a:txBody>
                  <a:tcPr/>
                </a:tc>
                <a:extLst>
                  <a:ext uri="{0D108BD9-81ED-4DB2-BD59-A6C34878D82A}">
                    <a16:rowId xmlns:a16="http://schemas.microsoft.com/office/drawing/2014/main" val="1094776643"/>
                  </a:ext>
                </a:extLst>
              </a:tr>
            </a:tbl>
          </a:graphicData>
        </a:graphic>
      </p:graphicFrame>
      <p:sp>
        <p:nvSpPr>
          <p:cNvPr id="11" name="Tekstvak 10"/>
          <p:cNvSpPr txBox="1"/>
          <p:nvPr/>
        </p:nvSpPr>
        <p:spPr>
          <a:xfrm>
            <a:off x="1617663" y="11835747"/>
            <a:ext cx="14401800" cy="6267009"/>
          </a:xfrm>
          <a:prstGeom prst="rect">
            <a:avLst/>
          </a:prstGeom>
          <a:solidFill>
            <a:schemeClr val="bg1"/>
          </a:solidFill>
        </p:spPr>
        <p:txBody>
          <a:bodyPr wrap="square" lIns="360000" tIns="360000" rIns="360000" bIns="360000" rtlCol="0">
            <a:spAutoFit/>
          </a:bodyPr>
          <a:lstStyle/>
          <a:p>
            <a:r>
              <a:rPr lang="nl-NL" sz="3600" b="1" dirty="0" err="1" smtClean="0">
                <a:solidFill>
                  <a:schemeClr val="accent1"/>
                </a:solidFill>
              </a:rPr>
              <a:t>Use</a:t>
            </a:r>
            <a:r>
              <a:rPr lang="nl-NL" sz="3600" b="1" dirty="0" smtClean="0">
                <a:solidFill>
                  <a:schemeClr val="accent1"/>
                </a:solidFill>
              </a:rPr>
              <a:t> of NHR data </a:t>
            </a:r>
          </a:p>
          <a:p>
            <a:r>
              <a:rPr lang="nl-NL" sz="3600" b="1" dirty="0">
                <a:solidFill>
                  <a:schemeClr val="accent1"/>
                </a:solidFill>
              </a:rPr>
              <a:t/>
            </a:r>
            <a:br>
              <a:rPr lang="nl-NL" sz="3600" b="1" dirty="0">
                <a:solidFill>
                  <a:schemeClr val="accent1"/>
                </a:solidFill>
              </a:rPr>
            </a:br>
            <a:r>
              <a:rPr lang="en-US" sz="3600" dirty="0">
                <a:solidFill>
                  <a:schemeClr val="accent4"/>
                </a:solidFill>
              </a:rPr>
              <a:t>This </a:t>
            </a:r>
            <a:r>
              <a:rPr lang="en-US" sz="3600" dirty="0" smtClean="0">
                <a:solidFill>
                  <a:schemeClr val="accent4"/>
                </a:solidFill>
              </a:rPr>
              <a:t>project uses data </a:t>
            </a:r>
            <a:r>
              <a:rPr lang="en-US" sz="3600" dirty="0">
                <a:solidFill>
                  <a:schemeClr val="accent4"/>
                </a:solidFill>
              </a:rPr>
              <a:t>from </a:t>
            </a:r>
            <a:r>
              <a:rPr lang="en-US" sz="3600" dirty="0" smtClean="0">
                <a:solidFill>
                  <a:schemeClr val="accent4"/>
                </a:solidFill>
              </a:rPr>
              <a:t>the quality registration for ‘name’. </a:t>
            </a:r>
            <a:br>
              <a:rPr lang="en-US" sz="3600" dirty="0" smtClean="0">
                <a:solidFill>
                  <a:schemeClr val="accent4"/>
                </a:solidFill>
              </a:rPr>
            </a:br>
            <a:endParaRPr lang="en-US" sz="3600" dirty="0" smtClean="0">
              <a:solidFill>
                <a:schemeClr val="accent4"/>
              </a:solidFill>
            </a:endParaRPr>
          </a:p>
          <a:p>
            <a:pPr marL="342900" indent="-342900">
              <a:buFont typeface="Arial" panose="020B0604020202020204" pitchFamily="34" charset="0"/>
              <a:buChar char="•"/>
            </a:pPr>
            <a:r>
              <a:rPr lang="en-US" sz="3600" dirty="0" smtClean="0">
                <a:solidFill>
                  <a:schemeClr val="accent4"/>
                </a:solidFill>
              </a:rPr>
              <a:t>Number of patients: 35627</a:t>
            </a:r>
          </a:p>
          <a:p>
            <a:pPr marL="342900" indent="-342900">
              <a:buFont typeface="Arial" panose="020B0604020202020204" pitchFamily="34" charset="0"/>
              <a:buChar char="•"/>
            </a:pPr>
            <a:r>
              <a:rPr lang="en-US" sz="3600" dirty="0" smtClean="0">
                <a:solidFill>
                  <a:schemeClr val="accent4"/>
                </a:solidFill>
              </a:rPr>
              <a:t>Period: year – year</a:t>
            </a:r>
          </a:p>
          <a:p>
            <a:pPr marL="342900" indent="-342900">
              <a:buFont typeface="Arial" panose="020B0604020202020204" pitchFamily="34" charset="0"/>
              <a:buChar char="•"/>
            </a:pPr>
            <a:r>
              <a:rPr lang="nl-NL" sz="3600" dirty="0" err="1" smtClean="0"/>
              <a:t>Study</a:t>
            </a:r>
            <a:r>
              <a:rPr lang="nl-NL" sz="3600" dirty="0" smtClean="0"/>
              <a:t> </a:t>
            </a:r>
            <a:r>
              <a:rPr lang="nl-NL" sz="3600" dirty="0" err="1" smtClean="0"/>
              <a:t>population</a:t>
            </a:r>
            <a:r>
              <a:rPr lang="nl-NL" sz="3600" dirty="0" smtClean="0"/>
              <a:t>: </a:t>
            </a:r>
            <a:r>
              <a:rPr lang="nl-NL" sz="3600" dirty="0" err="1" smtClean="0"/>
              <a:t>description</a:t>
            </a:r>
            <a:r>
              <a:rPr lang="nl-NL" sz="3600" dirty="0"/>
              <a:t> </a:t>
            </a:r>
            <a:r>
              <a:rPr lang="nl-NL" sz="3600" dirty="0" smtClean="0"/>
              <a:t>of type of </a:t>
            </a:r>
            <a:r>
              <a:rPr lang="nl-NL" sz="3600" dirty="0" err="1" smtClean="0"/>
              <a:t>condition</a:t>
            </a:r>
            <a:r>
              <a:rPr lang="nl-NL" sz="3600" dirty="0" smtClean="0"/>
              <a:t> or </a:t>
            </a:r>
            <a:r>
              <a:rPr lang="nl-NL" sz="3600" dirty="0" err="1" smtClean="0"/>
              <a:t>intervention</a:t>
            </a:r>
            <a:r>
              <a:rPr lang="nl-NL" sz="3600" dirty="0"/>
              <a:t>. </a:t>
            </a:r>
            <a:r>
              <a:rPr lang="nl-NL" sz="3600" dirty="0" smtClean="0"/>
              <a:t/>
            </a:r>
            <a:br>
              <a:rPr lang="nl-NL" sz="3600" dirty="0" smtClean="0"/>
            </a:br>
            <a:r>
              <a:rPr lang="nl-NL" sz="3600" dirty="0" smtClean="0"/>
              <a:t/>
            </a:r>
            <a:br>
              <a:rPr lang="nl-NL" sz="3600" dirty="0" smtClean="0"/>
            </a:br>
            <a:r>
              <a:rPr lang="nl-NL" sz="3600" dirty="0" smtClean="0"/>
              <a:t>Let </a:t>
            </a:r>
            <a:r>
              <a:rPr lang="nl-NL" sz="3600" dirty="0"/>
              <a:t>op: </a:t>
            </a:r>
            <a:r>
              <a:rPr lang="nl-NL" sz="3600" dirty="0" smtClean="0"/>
              <a:t>Dit witte blok is </a:t>
            </a:r>
            <a:r>
              <a:rPr lang="nl-NL" sz="3600" dirty="0"/>
              <a:t>verplicht voor het symposium. </a:t>
            </a:r>
            <a:r>
              <a:rPr lang="nl-NL" sz="3600" dirty="0" smtClean="0"/>
              <a:t>Hiermee maken we zichtbaar hoe de registraties bijdragen aan </a:t>
            </a:r>
            <a:r>
              <a:rPr lang="nl-NL" sz="3600" dirty="0"/>
              <a:t>onderzoek.</a:t>
            </a:r>
          </a:p>
        </p:txBody>
      </p:sp>
    </p:spTree>
    <p:extLst>
      <p:ext uri="{BB962C8B-B14F-4D97-AF65-F5344CB8AC3E}">
        <p14:creationId xmlns:p14="http://schemas.microsoft.com/office/powerpoint/2010/main" val="2888803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leuren NHR">
      <a:dk1>
        <a:srgbClr val="00445B"/>
      </a:dk1>
      <a:lt1>
        <a:sysClr val="window" lastClr="FFFFFF"/>
      </a:lt1>
      <a:dk2>
        <a:srgbClr val="000000"/>
      </a:dk2>
      <a:lt2>
        <a:srgbClr val="FFFFFF"/>
      </a:lt2>
      <a:accent1>
        <a:srgbClr val="DD5A5F"/>
      </a:accent1>
      <a:accent2>
        <a:srgbClr val="5EBBA0"/>
      </a:accent2>
      <a:accent3>
        <a:srgbClr val="BDDECE"/>
      </a:accent3>
      <a:accent4>
        <a:srgbClr val="00445B"/>
      </a:accent4>
      <a:accent5>
        <a:srgbClr val="E2F1E6"/>
      </a:accent5>
      <a:accent6>
        <a:srgbClr val="E59F9E"/>
      </a:accent6>
      <a:hlink>
        <a:srgbClr val="DD5A5F"/>
      </a:hlink>
      <a:folHlink>
        <a:srgbClr val="DD5A5F"/>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1080</Words>
  <Application>Microsoft Office PowerPoint</Application>
  <PresentationFormat>Aangepast</PresentationFormat>
  <Paragraphs>139</Paragraphs>
  <Slides>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vt:i4>
      </vt:variant>
    </vt:vector>
  </HeadingPairs>
  <TitlesOfParts>
    <vt:vector size="6" baseType="lpstr">
      <vt:lpstr>Arial</vt:lpstr>
      <vt:lpstr>Calibri</vt:lpstr>
      <vt:lpstr>Larsseit</vt:lpstr>
      <vt:lpstr>Kantoorthema</vt:lpstr>
      <vt:lpstr>PowerPoint-presentatie</vt:lpstr>
      <vt:lpstr>PowerPoint-presentatie</vt:lpstr>
    </vt:vector>
  </TitlesOfParts>
  <Company>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Greef, A.J.H. de (Noud)</dc:creator>
  <cp:lastModifiedBy>Greef, A.J.H. de (Noud)</cp:lastModifiedBy>
  <cp:revision>56</cp:revision>
  <dcterms:created xsi:type="dcterms:W3CDTF">2023-01-10T13:58:19Z</dcterms:created>
  <dcterms:modified xsi:type="dcterms:W3CDTF">2023-01-26T13:33:59Z</dcterms:modified>
</cp:coreProperties>
</file>